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3.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4.xml" ContentType="application/vnd.openxmlformats-officedocument.theme+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theme/theme5.xml" ContentType="application/vnd.openxmlformats-officedocument.theme+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omments/modernComment_7FE4E26B_AA422141.xml" ContentType="application/vnd.ms-powerpoint.comment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3" r:id="rId4"/>
    <p:sldMasterId id="2147483751" r:id="rId5"/>
    <p:sldMasterId id="2147483771" r:id="rId6"/>
    <p:sldMasterId id="2147483792" r:id="rId7"/>
    <p:sldMasterId id="2147483857" r:id="rId8"/>
    <p:sldMasterId id="2147483900" r:id="rId9"/>
  </p:sldMasterIdLst>
  <p:notesMasterIdLst>
    <p:notesMasterId r:id="rId34"/>
  </p:notesMasterIdLst>
  <p:sldIdLst>
    <p:sldId id="2145706492" r:id="rId10"/>
    <p:sldId id="2145706466" r:id="rId11"/>
    <p:sldId id="2145706463" r:id="rId12"/>
    <p:sldId id="2145706603" r:id="rId13"/>
    <p:sldId id="2145706522" r:id="rId14"/>
    <p:sldId id="2145706523" r:id="rId15"/>
    <p:sldId id="2145706656" r:id="rId16"/>
    <p:sldId id="2145706658" r:id="rId17"/>
    <p:sldId id="2145706525" r:id="rId18"/>
    <p:sldId id="2145706511" r:id="rId19"/>
    <p:sldId id="2145706488" r:id="rId20"/>
    <p:sldId id="3898" r:id="rId21"/>
    <p:sldId id="327" r:id="rId22"/>
    <p:sldId id="2145706518" r:id="rId23"/>
    <p:sldId id="2145706519" r:id="rId24"/>
    <p:sldId id="2145706520" r:id="rId25"/>
    <p:sldId id="2145706524" r:id="rId26"/>
    <p:sldId id="2145706489" r:id="rId27"/>
    <p:sldId id="2145706659" r:id="rId28"/>
    <p:sldId id="2145706662" r:id="rId29"/>
    <p:sldId id="2145706663" r:id="rId30"/>
    <p:sldId id="272" r:id="rId31"/>
    <p:sldId id="2145706481" r:id="rId32"/>
    <p:sldId id="2145706471"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3E39948-C317-59AA-3CDE-B3D2C3CCA3E1}" name="Nitin Singh" initials="NS" userId="S::nitin@autobooks.co::ae4d44b1-44c8-42c2-9db4-6b861205e5a0" providerId="AD"/>
  <p188:author id="{649106CB-A74E-090A-D42F-AA5093D4D735}" name="Derik Sutton" initials="DS" userId="S::derik@autobooks.co::86196ae5-3267-4b1a-962a-a346b187f71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useTimings="0">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B4D9"/>
    <a:srgbClr val="003A5D"/>
    <a:srgbClr val="060E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45E8016-12DE-A94C-B89E-750608EB59E0}" v="1" dt="2023-07-24T15:02:35.341"/>
    <p1510:client id="{5DB8812E-82AF-9F48-B5DC-013A8666C608}" v="4" dt="2023-07-24T13:03:20.53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652"/>
    <p:restoredTop sz="82984"/>
  </p:normalViewPr>
  <p:slideViewPr>
    <p:cSldViewPr snapToGrid="0">
      <p:cViewPr>
        <p:scale>
          <a:sx n="122" d="100"/>
          <a:sy n="122" d="100"/>
        </p:scale>
        <p:origin x="568" y="16"/>
      </p:cViewPr>
      <p:guideLst/>
    </p:cSldViewPr>
  </p:slideViewPr>
  <p:notesTextViewPr>
    <p:cViewPr>
      <p:scale>
        <a:sx n="90" d="100"/>
        <a:sy n="90" d="100"/>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microsoft.com/office/2015/10/relationships/revisionInfo" Target="revisionInfo.xml"/><Relationship Id="rId21" Type="http://schemas.openxmlformats.org/officeDocument/2006/relationships/slide" Target="slides/slide12.xml"/><Relationship Id="rId34" Type="http://schemas.openxmlformats.org/officeDocument/2006/relationships/notesMaster" Target="notesMasters/notesMaster1.xml"/><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theme" Target="theme/theme1.xml"/><Relationship Id="rId40"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viewProps" Target="viewProp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presProps" Target="presProps.xml"/><Relationship Id="rId8" Type="http://schemas.openxmlformats.org/officeDocument/2006/relationships/slideMaster" Target="slideMasters/slideMaster5.xml"/><Relationship Id="rId3" Type="http://schemas.openxmlformats.org/officeDocument/2006/relationships/customXml" Target="../customXml/item3.xml"/></Relationships>
</file>

<file path=ppt/comments/modernComment_7FE4E26B_AA422141.xml><?xml version="1.0" encoding="utf-8"?>
<p188:cmLst xmlns:a="http://schemas.openxmlformats.org/drawingml/2006/main" xmlns:r="http://schemas.openxmlformats.org/officeDocument/2006/relationships" xmlns:p188="http://schemas.microsoft.com/office/powerpoint/2018/8/main">
  <p188:cm id="{9012A35D-78EE-4248-869A-53055299DE14}" authorId="{649106CB-A74E-090A-D42F-AA5093D4D735}" created="2023-06-14T21:13:46.406">
    <ac:deMkLst xmlns:ac="http://schemas.microsoft.com/office/drawing/2013/main/command">
      <pc:docMk xmlns:pc="http://schemas.microsoft.com/office/powerpoint/2013/main/command"/>
      <pc:sldMk xmlns:pc="http://schemas.microsoft.com/office/powerpoint/2013/main/command" cId="102528365" sldId="2145706603"/>
      <ac:picMk id="3" creationId="{A190C9C3-ADE4-41E4-2EC3-A8F00FED6A34}"/>
    </ac:deMkLst>
    <p188:txBody>
      <a:bodyPr/>
      <a:lstStyle/>
      <a:p>
        <a:r>
          <a:rPr lang="en-US"/>
          <a:t>Want to highlight the Tap to Pay functionality in app.  </a:t>
        </a:r>
      </a:p>
    </p188:txBody>
  </p188:cm>
  <p188:cm id="{525D07A7-A373-2643-BA98-A4152E5A46E6}" authorId="{649106CB-A74E-090A-D42F-AA5093D4D735}" created="2023-06-14T21:18:24.023">
    <ac:deMkLst xmlns:ac="http://schemas.microsoft.com/office/drawing/2013/main/command">
      <pc:docMk xmlns:pc="http://schemas.microsoft.com/office/powerpoint/2013/main/command"/>
      <pc:sldMk xmlns:pc="http://schemas.microsoft.com/office/powerpoint/2013/main/command" cId="102528365" sldId="2145706603"/>
      <ac:picMk id="6" creationId="{9C8041E6-4A10-E30F-9D77-A082EBD70E37}"/>
    </ac:deMkLst>
    <p188:txBody>
      <a:bodyPr/>
      <a:lstStyle/>
      <a:p>
        <a:r>
          <a:rPr lang="en-US"/>
          <a:t>Embedding video makes the file huge.  Should we include a link for tracking?  </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5239D8-7CBD-D344-994D-050E1A7F5FA1}" type="datetimeFigureOut">
              <a:rPr lang="en-US" smtClean="0"/>
              <a:t>7/24/23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F12B5D-D2FD-6B4A-B62D-D5293C9BE19F}" type="slidenum">
              <a:rPr lang="en-US" smtClean="0"/>
              <a:t>‹#›</a:t>
            </a:fld>
            <a:endParaRPr lang="en-US"/>
          </a:p>
        </p:txBody>
      </p:sp>
    </p:spTree>
    <p:extLst>
      <p:ext uri="{BB962C8B-B14F-4D97-AF65-F5344CB8AC3E}">
        <p14:creationId xmlns:p14="http://schemas.microsoft.com/office/powerpoint/2010/main" val="12757456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YOU BEGIN:</a:t>
            </a:r>
          </a:p>
          <a:p>
            <a:endParaRPr lang="en-US" dirty="0"/>
          </a:p>
          <a:p>
            <a:pPr marL="171450" indent="-171450">
              <a:buFont typeface="Arial" panose="020B0604020202020204" pitchFamily="34" charset="0"/>
              <a:buChar char="•"/>
            </a:pPr>
            <a:r>
              <a:rPr lang="en-US" dirty="0"/>
              <a:t>This is a supplemental training deck to the Basics of Autobooks training provided in the training kit. We recommend you train staff on The Basics as a prerequisite, but it is not required.</a:t>
            </a:r>
          </a:p>
          <a:p>
            <a:pPr marL="171450" indent="-171450">
              <a:buFont typeface="Arial" panose="020B0604020202020204" pitchFamily="34" charset="0"/>
              <a:buChar char="•"/>
            </a:pPr>
            <a:r>
              <a:rPr lang="en-US" dirty="0"/>
              <a:t>There are only a few slides with animations in them, however in order to view all notes make sure to present content in this deck using Presenter Mode.</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TO BEGIN:</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Explain to the audience that your online bank provider has partnered with Autobooks to provide an additional way of payment acceptance for customers that own small businesses. The Tap to Pay on iPhone is a tool in addition to other Autobooks payment acceptance tools like Send An Invoice and Accept A Payment / Payment Link.</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Take time to review any sales goals or initiatives that your company is introducing around these new tools (if any).</a:t>
            </a:r>
          </a:p>
          <a:p>
            <a:pPr marL="0" indent="0">
              <a:buFont typeface="Arial" panose="020B0604020202020204" pitchFamily="34" charset="0"/>
              <a:buNone/>
            </a:pPr>
            <a:endParaRPr lang="en-US" dirty="0"/>
          </a:p>
          <a:p>
            <a:r>
              <a:rPr lang="en-US" dirty="0"/>
              <a:t>---</a:t>
            </a:r>
          </a:p>
          <a:p>
            <a:r>
              <a:rPr lang="en-US" dirty="0"/>
              <a:t>GO TO NEXT SLIDE.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2F12B5D-D2FD-6B4A-B62D-D5293C9BE19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44476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When a </a:t>
            </a:r>
            <a:r>
              <a:rPr lang="en-US" b="1" dirty="0"/>
              <a:t>new Autobooks user</a:t>
            </a:r>
            <a:r>
              <a:rPr lang="en-US" b="0" dirty="0"/>
              <a:t> enrolls in Tap to Pay, they will also gain access to the Send An Invoice </a:t>
            </a:r>
            <a:r>
              <a:rPr lang="en-US" b="1" dirty="0"/>
              <a:t>AND</a:t>
            </a:r>
            <a:r>
              <a:rPr lang="en-US" b="0" dirty="0"/>
              <a:t> the Accept A Payment / Payment Link tool. </a:t>
            </a:r>
          </a:p>
          <a:p>
            <a:pPr marL="0" indent="0">
              <a:buNone/>
            </a:pPr>
            <a:r>
              <a:rPr lang="en-US" b="1" dirty="0"/>
              <a:t>They will not need to complete enrollment for all three products separately. </a:t>
            </a:r>
          </a:p>
          <a:p>
            <a:pPr marL="0" indent="0">
              <a:buNone/>
            </a:pPr>
            <a:endParaRPr lang="en-US" b="0" dirty="0"/>
          </a:p>
          <a:p>
            <a:pPr marL="0" indent="0">
              <a:buNone/>
            </a:pPr>
            <a:r>
              <a:rPr lang="en-US" b="0" dirty="0"/>
              <a:t>ADDITIONAL NOTES:</a:t>
            </a:r>
          </a:p>
          <a:p>
            <a:pPr marL="0" indent="0">
              <a:buNone/>
            </a:pPr>
            <a:endParaRPr lang="en-US" dirty="0"/>
          </a:p>
          <a:p>
            <a:pPr marL="171450" indent="-171450">
              <a:buFont typeface="Arial" panose="020B0604020202020204" pitchFamily="34" charset="0"/>
              <a:buChar char="•"/>
            </a:pPr>
            <a:r>
              <a:rPr lang="en-US" dirty="0"/>
              <a:t>Existing users that already have access to Send An Invoice and the Accept A Payment / Payment Link tool will just need to complete the enrollment for Tap to Pay to enable it.</a:t>
            </a:r>
          </a:p>
          <a:p>
            <a:pPr marL="171450" indent="-171450">
              <a:buFont typeface="Arial" panose="020B0604020202020204" pitchFamily="34" charset="0"/>
              <a:buChar char="•"/>
            </a:pPr>
            <a:r>
              <a:rPr lang="en-US" dirty="0"/>
              <a:t>Enrollment for Tap to Pay must be completed in the mobile application for online banking</a:t>
            </a:r>
            <a:br>
              <a:rPr lang="en-US" dirty="0"/>
            </a:br>
            <a:br>
              <a:rPr lang="en-US" dirty="0"/>
            </a:br>
            <a:endParaRPr lang="en-US" dirty="0"/>
          </a:p>
          <a:p>
            <a:r>
              <a:rPr lang="en-US" dirty="0"/>
              <a:t>---</a:t>
            </a:r>
          </a:p>
          <a:p>
            <a:r>
              <a:rPr lang="en-US" dirty="0"/>
              <a:t>GO TO NEXT SLIDE.</a:t>
            </a:r>
          </a:p>
          <a:p>
            <a:endParaRPr lang="en-US" dirty="0"/>
          </a:p>
          <a:p>
            <a:endParaRPr lang="en-US" dirty="0"/>
          </a:p>
        </p:txBody>
      </p:sp>
      <p:sp>
        <p:nvSpPr>
          <p:cNvPr id="4" name="Slide Number Placeholder 3"/>
          <p:cNvSpPr>
            <a:spLocks noGrp="1"/>
          </p:cNvSpPr>
          <p:nvPr>
            <p:ph type="sldNum" sz="quarter" idx="5"/>
          </p:nvPr>
        </p:nvSpPr>
        <p:spPr/>
        <p:txBody>
          <a:bodyPr/>
          <a:lstStyle/>
          <a:p>
            <a:fld id="{12F12B5D-D2FD-6B4A-B62D-D5293C9BE19F}" type="slidenum">
              <a:rPr lang="en-US" smtClean="0"/>
              <a:t>10</a:t>
            </a:fld>
            <a:endParaRPr lang="en-US"/>
          </a:p>
        </p:txBody>
      </p:sp>
    </p:spTree>
    <p:extLst>
      <p:ext uri="{BB962C8B-B14F-4D97-AF65-F5344CB8AC3E}">
        <p14:creationId xmlns:p14="http://schemas.microsoft.com/office/powerpoint/2010/main" val="19500728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dive into the features of Tap to Pay and talk about how this works! </a:t>
            </a:r>
          </a:p>
          <a:p>
            <a:endParaRPr lang="en-US" dirty="0"/>
          </a:p>
          <a:p>
            <a:r>
              <a:rPr lang="en-US" dirty="0"/>
              <a:t>--</a:t>
            </a:r>
          </a:p>
          <a:p>
            <a:r>
              <a:rPr lang="en-US" dirty="0"/>
              <a:t>GO TO NEXT SLIDE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855D0D02-5E5E-BC43-824D-05545090B957}" type="slidenum">
              <a:rPr kumimoji="0" lang="en-US"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11</a:t>
            </a:fld>
            <a:endParaRPr kumimoji="0" lang="en-US"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2304732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Tap to Pay is great for customers to be able to take payments from </a:t>
            </a:r>
            <a:r>
              <a:rPr lang="en-US" i="1" dirty="0"/>
              <a:t>their</a:t>
            </a:r>
            <a:r>
              <a:rPr lang="en-US" dirty="0"/>
              <a:t> customers, in person, with chip enabled payment options or digital wallets.</a:t>
            </a:r>
          </a:p>
          <a:p>
            <a:endParaRPr lang="en-US" dirty="0"/>
          </a:p>
          <a:p>
            <a:r>
              <a:rPr lang="en-US" dirty="0"/>
              <a:t>With the Tap to Pay Feature, the business owner can:</a:t>
            </a:r>
          </a:p>
          <a:p>
            <a:endParaRPr lang="en-US" dirty="0"/>
          </a:p>
          <a:p>
            <a:r>
              <a:rPr lang="en-US" dirty="0"/>
              <a:t> - Accept credit or  debit card payments from contactless enabled cards and digital wallets</a:t>
            </a:r>
          </a:p>
          <a:p>
            <a:r>
              <a:rPr lang="en-US" dirty="0"/>
              <a:t> - Send a receipt for all Tap to Pay transactions, including post-transaction receipts</a:t>
            </a:r>
          </a:p>
          <a:p>
            <a:pPr marL="171450" indent="-171450">
              <a:buFontTx/>
              <a:buChar char="-"/>
            </a:pPr>
            <a:r>
              <a:rPr lang="en-US" dirty="0"/>
              <a:t>View a list of all payments / transactions received</a:t>
            </a:r>
          </a:p>
          <a:p>
            <a:pPr marL="171450" indent="-171450">
              <a:buFontTx/>
              <a:buChar char="-"/>
            </a:pPr>
            <a:r>
              <a:rPr lang="en-US" dirty="0"/>
              <a:t>Cancel Tap to Pay payments if a payment has not processed</a:t>
            </a:r>
          </a:p>
          <a:p>
            <a:pPr marL="171450" indent="-171450">
              <a:buFontTx/>
              <a:buChar char="-"/>
            </a:pPr>
            <a:r>
              <a:rPr lang="en-US" dirty="0"/>
              <a:t>Refund full payments once a payment batch has processed completely</a:t>
            </a:r>
          </a:p>
          <a:p>
            <a:pPr marL="228600" indent="-228600">
              <a:buAutoNum type="arabicParenR"/>
            </a:pPr>
            <a:endParaRPr lang="en-US" dirty="0"/>
          </a:p>
          <a:p>
            <a:r>
              <a:rPr lang="en-US" dirty="0"/>
              <a:t>---</a:t>
            </a:r>
          </a:p>
          <a:p>
            <a:r>
              <a:rPr lang="en-US" dirty="0"/>
              <a:t>GO TO NEXT SLIDE.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4C751C-4943-C44C-8B2A-F4C7E86FDC7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03195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it comes to using Tap to Pay, the process is simple</a:t>
            </a:r>
          </a:p>
          <a:p>
            <a:endParaRPr lang="en-US" dirty="0"/>
          </a:p>
          <a:p>
            <a:r>
              <a:rPr lang="en-US" dirty="0"/>
              <a:t>To complete a transaction, the business will:</a:t>
            </a:r>
          </a:p>
          <a:p>
            <a:endParaRPr lang="en-US" dirty="0"/>
          </a:p>
          <a:p>
            <a:pPr marL="228600" indent="-228600">
              <a:buAutoNum type="arabicParenR"/>
            </a:pPr>
            <a:r>
              <a:rPr lang="en-US" dirty="0"/>
              <a:t>Click on Tap to Pay inside of  the mobile online banking app</a:t>
            </a:r>
          </a:p>
          <a:p>
            <a:pPr marL="228600" indent="-228600">
              <a:buAutoNum type="arabicParenR"/>
            </a:pPr>
            <a:r>
              <a:rPr lang="en-US" dirty="0"/>
              <a:t>Enter in the amount they want to charge their customer and tap the Charge button</a:t>
            </a:r>
          </a:p>
          <a:p>
            <a:pPr marL="228600" indent="-228600">
              <a:buAutoNum type="arabicParenR"/>
            </a:pPr>
            <a:r>
              <a:rPr lang="en-US" dirty="0"/>
              <a:t>When the Tap to Pay screen appears, the paying customer holds their enabled payment type near the device and waits for the successful payment screen to appear</a:t>
            </a:r>
          </a:p>
          <a:p>
            <a:pPr marL="228600" indent="-228600">
              <a:buAutoNum type="arabicParenR"/>
            </a:pPr>
            <a:r>
              <a:rPr lang="en-US" dirty="0"/>
              <a:t>Once the payment is completed, and the successful payment screen appears, send a receipt to the end customer</a:t>
            </a:r>
            <a:br>
              <a:rPr lang="en-US" dirty="0"/>
            </a:br>
            <a:endParaRPr lang="en-US" dirty="0"/>
          </a:p>
          <a:p>
            <a:endParaRPr lang="en-US" dirty="0"/>
          </a:p>
          <a:p>
            <a:r>
              <a:rPr lang="en-US" dirty="0"/>
              <a:t>That’s it! </a:t>
            </a:r>
          </a:p>
          <a:p>
            <a:endParaRPr lang="en-US" dirty="0"/>
          </a:p>
          <a:p>
            <a:r>
              <a:rPr lang="en-US" dirty="0"/>
              <a:t>--</a:t>
            </a:r>
          </a:p>
          <a:p>
            <a:r>
              <a:rPr lang="en-US" dirty="0"/>
              <a:t>GO TO NEXT SLIDE</a:t>
            </a:r>
          </a:p>
        </p:txBody>
      </p:sp>
      <p:sp>
        <p:nvSpPr>
          <p:cNvPr id="4" name="Slide Number Placeholder 3"/>
          <p:cNvSpPr>
            <a:spLocks noGrp="1"/>
          </p:cNvSpPr>
          <p:nvPr>
            <p:ph type="sldNum" sz="quarter" idx="5"/>
          </p:nvPr>
        </p:nvSpPr>
        <p:spPr/>
        <p:txBody>
          <a:bodyPr/>
          <a:lstStyle/>
          <a:p>
            <a:fld id="{12F12B5D-D2FD-6B4A-B62D-D5293C9BE19F}" type="slidenum">
              <a:rPr lang="en-US" smtClean="0"/>
              <a:t>13</a:t>
            </a:fld>
            <a:endParaRPr lang="en-US"/>
          </a:p>
        </p:txBody>
      </p:sp>
    </p:spTree>
    <p:extLst>
      <p:ext uri="{BB962C8B-B14F-4D97-AF65-F5344CB8AC3E}">
        <p14:creationId xmlns:p14="http://schemas.microsoft.com/office/powerpoint/2010/main" val="27410125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Tap to Pay is unavailable for taking a payment or if an error occurs, the user can still take payments from their customer by using the Manual Card Entry option shown on screen. Here’s how it works:</a:t>
            </a:r>
          </a:p>
          <a:p>
            <a:endParaRPr lang="en-US" dirty="0"/>
          </a:p>
          <a:p>
            <a:pPr marL="228600" indent="-228600">
              <a:buAutoNum type="arabicParenR"/>
            </a:pPr>
            <a:r>
              <a:rPr lang="en-US" dirty="0"/>
              <a:t>Tap the Manual Card Entry option on screen</a:t>
            </a:r>
          </a:p>
          <a:p>
            <a:pPr marL="228600" indent="-228600">
              <a:buAutoNum type="arabicParenR"/>
            </a:pPr>
            <a:r>
              <a:rPr lang="en-US" dirty="0"/>
              <a:t>Once the payment form loads, the business owner (or end customer) can complete the form with their appropriate information and payment details, and process that payment. </a:t>
            </a:r>
          </a:p>
          <a:p>
            <a:pPr marL="228600" indent="-228600">
              <a:buAutoNum type="arabicParenR"/>
            </a:pPr>
            <a:r>
              <a:rPr lang="en-US" dirty="0"/>
              <a:t>A confirmation for the payment will appear, they can navigate back to the Tap to Pay screen or continue back to viewing Tap to Pay transactions</a:t>
            </a:r>
          </a:p>
          <a:p>
            <a:pPr marL="0" indent="0">
              <a:buNone/>
            </a:pPr>
            <a:endParaRPr lang="en-US" dirty="0"/>
          </a:p>
          <a:p>
            <a:r>
              <a:rPr lang="en-US" dirty="0"/>
              <a:t>---</a:t>
            </a:r>
          </a:p>
          <a:p>
            <a:r>
              <a:rPr lang="en-US" dirty="0"/>
              <a:t>GO TO NEXT SLIDE.</a:t>
            </a:r>
          </a:p>
          <a:p>
            <a:endParaRPr lang="en-US" dirty="0"/>
          </a:p>
        </p:txBody>
      </p:sp>
      <p:sp>
        <p:nvSpPr>
          <p:cNvPr id="4" name="Slide Number Placeholder 3"/>
          <p:cNvSpPr>
            <a:spLocks noGrp="1"/>
          </p:cNvSpPr>
          <p:nvPr>
            <p:ph type="sldNum" sz="quarter" idx="5"/>
          </p:nvPr>
        </p:nvSpPr>
        <p:spPr/>
        <p:txBody>
          <a:bodyPr/>
          <a:lstStyle/>
          <a:p>
            <a:fld id="{12F12B5D-D2FD-6B4A-B62D-D5293C9BE19F}" type="slidenum">
              <a:rPr lang="en-US" smtClean="0"/>
              <a:t>14</a:t>
            </a:fld>
            <a:endParaRPr lang="en-US"/>
          </a:p>
        </p:txBody>
      </p:sp>
    </p:spTree>
    <p:extLst>
      <p:ext uri="{BB962C8B-B14F-4D97-AF65-F5344CB8AC3E}">
        <p14:creationId xmlns:p14="http://schemas.microsoft.com/office/powerpoint/2010/main" val="16320577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0" dirty="0"/>
              <a:t>All transactions completed with Tap to Pay will be listed in the Transactions tab, which is available from the main screen. When viewing these transactions, there are a couple things to note:</a:t>
            </a:r>
          </a:p>
          <a:p>
            <a:pPr marL="0" indent="0">
              <a:buNone/>
            </a:pPr>
            <a:endParaRPr lang="en-US" dirty="0"/>
          </a:p>
          <a:p>
            <a:pPr marL="171450" indent="-171450">
              <a:buFont typeface="Arial" panose="020B0604020202020204" pitchFamily="34" charset="0"/>
              <a:buChar char="•"/>
            </a:pPr>
            <a:r>
              <a:rPr lang="en-US" dirty="0"/>
              <a:t>Each transaction will only display a minimal amount of detail due to privacy set up with Apple.</a:t>
            </a:r>
          </a:p>
          <a:p>
            <a:pPr marL="628650" lvl="1" indent="-171450">
              <a:buFont typeface="Arial" panose="020B0604020202020204" pitchFamily="34" charset="0"/>
              <a:buChar char="•"/>
            </a:pPr>
            <a:r>
              <a:rPr lang="en-US" dirty="0"/>
              <a:t>For example, the name of the end paying customer (or cardholder) will not be displayed.</a:t>
            </a:r>
          </a:p>
          <a:p>
            <a:pPr marL="171450" indent="-171450">
              <a:buFont typeface="Arial" panose="020B0604020202020204" pitchFamily="34" charset="0"/>
              <a:buChar char="•"/>
            </a:pPr>
            <a:r>
              <a:rPr lang="en-US" dirty="0"/>
              <a:t>The transaction details will include the card type, date, and timestamp</a:t>
            </a:r>
          </a:p>
          <a:p>
            <a:pPr marL="628650" lvl="1" indent="-171450">
              <a:buFont typeface="Arial" panose="020B0604020202020204" pitchFamily="34" charset="0"/>
              <a:buChar char="•"/>
            </a:pPr>
            <a:r>
              <a:rPr lang="en-US" dirty="0"/>
              <a:t>In addition, as long as a receipt was sent for the transaction, the customer’s email address will also be displayed</a:t>
            </a:r>
            <a:br>
              <a:rPr lang="en-US" dirty="0"/>
            </a:br>
            <a:endParaRPr lang="en-US" dirty="0"/>
          </a:p>
          <a:p>
            <a:pPr marL="171450" indent="-171450">
              <a:buFont typeface="Arial" panose="020B0604020202020204" pitchFamily="34" charset="0"/>
              <a:buChar char="•"/>
            </a:pPr>
            <a:r>
              <a:rPr lang="en-US" dirty="0"/>
              <a:t>The last four (4) digits displayed may not be the customer’s actual card numbers, but instead a generated token. Again, this level of security helps protect the end paying customer</a:t>
            </a:r>
          </a:p>
          <a:p>
            <a:pPr marL="171450" indent="-171450">
              <a:buFont typeface="Arial" panose="020B0604020202020204" pitchFamily="34" charset="0"/>
              <a:buChar char="•"/>
            </a:pPr>
            <a:r>
              <a:rPr lang="en-US" dirty="0"/>
              <a:t>Each transaction processed with Tap to Pay will have the option to either be canceled or refunded</a:t>
            </a:r>
            <a:br>
              <a:rPr lang="en-US" dirty="0"/>
            </a:br>
            <a:br>
              <a:rPr lang="en-US" dirty="0"/>
            </a:br>
            <a:r>
              <a:rPr lang="en-US" dirty="0"/>
              <a:t>---</a:t>
            </a:r>
          </a:p>
          <a:p>
            <a:r>
              <a:rPr lang="en-US" dirty="0"/>
              <a:t>GO TO NEXT SLIDE.</a:t>
            </a:r>
          </a:p>
          <a:p>
            <a:endParaRPr lang="en-US" dirty="0"/>
          </a:p>
        </p:txBody>
      </p:sp>
      <p:sp>
        <p:nvSpPr>
          <p:cNvPr id="4" name="Slide Number Placeholder 3"/>
          <p:cNvSpPr>
            <a:spLocks noGrp="1"/>
          </p:cNvSpPr>
          <p:nvPr>
            <p:ph type="sldNum" sz="quarter" idx="5"/>
          </p:nvPr>
        </p:nvSpPr>
        <p:spPr/>
        <p:txBody>
          <a:bodyPr/>
          <a:lstStyle/>
          <a:p>
            <a:fld id="{12F12B5D-D2FD-6B4A-B62D-D5293C9BE19F}" type="slidenum">
              <a:rPr lang="en-US" smtClean="0"/>
              <a:t>15</a:t>
            </a:fld>
            <a:endParaRPr lang="en-US"/>
          </a:p>
        </p:txBody>
      </p:sp>
    </p:spTree>
    <p:extLst>
      <p:ext uri="{BB962C8B-B14F-4D97-AF65-F5344CB8AC3E}">
        <p14:creationId xmlns:p14="http://schemas.microsoft.com/office/powerpoint/2010/main" val="42832537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0" dirty="0"/>
              <a:t>In order to cancel a payment, the user must first navigate to the Tap to Pay transaction list.</a:t>
            </a:r>
            <a:br>
              <a:rPr lang="en-US" b="0" dirty="0"/>
            </a:br>
            <a:r>
              <a:rPr lang="en-US" b="0" dirty="0"/>
              <a:t>There is only a certain period of time available for when a business can </a:t>
            </a:r>
            <a:r>
              <a:rPr lang="en-US" b="1" dirty="0"/>
              <a:t>cancel </a:t>
            </a:r>
            <a:r>
              <a:rPr lang="en-US" b="0" dirty="0"/>
              <a:t>a payment.</a:t>
            </a:r>
          </a:p>
          <a:p>
            <a:pPr marL="0" indent="0">
              <a:buNone/>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Once the correct transaction has been found, the user will click Cancel Payment. </a:t>
            </a:r>
          </a:p>
          <a:p>
            <a:pPr marL="0" indent="0">
              <a:buNone/>
            </a:pPr>
            <a:endParaRPr lang="en-US" b="0" dirty="0"/>
          </a:p>
          <a:p>
            <a:pPr marL="0" indent="0">
              <a:buNone/>
            </a:pPr>
            <a:endParaRPr lang="en-US" dirty="0"/>
          </a:p>
          <a:p>
            <a:pPr marL="171450" indent="-171450">
              <a:buFont typeface="Arial" panose="020B0604020202020204" pitchFamily="34" charset="0"/>
              <a:buChar char="•"/>
            </a:pPr>
            <a:r>
              <a:rPr lang="en-US" dirty="0"/>
              <a:t>A payment can be </a:t>
            </a:r>
            <a:r>
              <a:rPr lang="en-US" b="1" dirty="0"/>
              <a:t>canceled</a:t>
            </a:r>
            <a:r>
              <a:rPr lang="en-US" b="0" dirty="0"/>
              <a:t> if it has not settled into the business owner’s account. </a:t>
            </a:r>
          </a:p>
          <a:p>
            <a:pPr marL="171450" indent="-171450">
              <a:buFont typeface="Arial" panose="020B0604020202020204" pitchFamily="34" charset="0"/>
              <a:buChar char="•"/>
            </a:pPr>
            <a:r>
              <a:rPr lang="en-US" b="0" dirty="0"/>
              <a:t>If the payment has settled, it must be refunded instead.  NOTE: Tap to Pay will only display the option available (cancel or refund), the customer does not have to make a decision on what to do.</a:t>
            </a:r>
          </a:p>
          <a:p>
            <a:pPr marL="171450" indent="-171450">
              <a:buFont typeface="Arial" panose="020B0604020202020204" pitchFamily="34" charset="0"/>
              <a:buChar char="•"/>
            </a:pPr>
            <a:r>
              <a:rPr lang="en-US" b="0" dirty="0"/>
              <a:t>Once a payment has been canceled, a prompt will display showing the new updated status of that payment </a:t>
            </a:r>
            <a:br>
              <a:rPr lang="en-US" b="0" dirty="0"/>
            </a:br>
            <a:br>
              <a:rPr lang="en-US" b="0" dirty="0"/>
            </a:br>
            <a:br>
              <a:rPr lang="en-US" dirty="0"/>
            </a:br>
            <a:r>
              <a:rPr lang="en-US" dirty="0"/>
              <a:t>---</a:t>
            </a:r>
          </a:p>
          <a:p>
            <a:r>
              <a:rPr lang="en-US" dirty="0"/>
              <a:t>GO TO NEXT SLIDE.</a:t>
            </a:r>
          </a:p>
        </p:txBody>
      </p:sp>
      <p:sp>
        <p:nvSpPr>
          <p:cNvPr id="4" name="Slide Number Placeholder 3"/>
          <p:cNvSpPr>
            <a:spLocks noGrp="1"/>
          </p:cNvSpPr>
          <p:nvPr>
            <p:ph type="sldNum" sz="quarter" idx="5"/>
          </p:nvPr>
        </p:nvSpPr>
        <p:spPr/>
        <p:txBody>
          <a:bodyPr/>
          <a:lstStyle/>
          <a:p>
            <a:fld id="{12F12B5D-D2FD-6B4A-B62D-D5293C9BE19F}" type="slidenum">
              <a:rPr lang="en-US" smtClean="0"/>
              <a:t>16</a:t>
            </a:fld>
            <a:endParaRPr lang="en-US"/>
          </a:p>
        </p:txBody>
      </p:sp>
    </p:spTree>
    <p:extLst>
      <p:ext uri="{BB962C8B-B14F-4D97-AF65-F5344CB8AC3E}">
        <p14:creationId xmlns:p14="http://schemas.microsoft.com/office/powerpoint/2010/main" val="2361515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0" dirty="0"/>
              <a:t>In order to </a:t>
            </a:r>
            <a:r>
              <a:rPr lang="en-US" b="1" dirty="0"/>
              <a:t>refund</a:t>
            </a:r>
            <a:r>
              <a:rPr lang="en-US" b="0" dirty="0"/>
              <a:t> a payment, the user will navigate to the Tap to Pay transaction list. </a:t>
            </a:r>
          </a:p>
          <a:p>
            <a:pPr marL="0" indent="0">
              <a:buNone/>
            </a:pPr>
            <a:endParaRPr lang="en-US" b="0" dirty="0"/>
          </a:p>
          <a:p>
            <a:pPr marL="0" indent="0">
              <a:buNone/>
            </a:pPr>
            <a:r>
              <a:rPr lang="en-US" b="0" dirty="0"/>
              <a:t>Once the correct transaction has been found, the user will click Refund Payment. </a:t>
            </a:r>
          </a:p>
          <a:p>
            <a:pPr marL="0" indent="0">
              <a:buNone/>
            </a:pPr>
            <a:endParaRPr lang="en-US" b="0" dirty="0"/>
          </a:p>
          <a:p>
            <a:pPr marL="0" indent="0">
              <a:buNone/>
            </a:pPr>
            <a:r>
              <a:rPr lang="en-US" b="0" dirty="0"/>
              <a:t>NOTE:</a:t>
            </a:r>
          </a:p>
          <a:p>
            <a:pPr marL="171450" indent="-171450">
              <a:buFontTx/>
              <a:buChar char="-"/>
            </a:pPr>
            <a:r>
              <a:rPr lang="en-US" b="0" dirty="0"/>
              <a:t>Partial refunds may not be refunded through Tap to Pay</a:t>
            </a:r>
          </a:p>
          <a:p>
            <a:pPr marL="171450" indent="-171450">
              <a:buFontTx/>
              <a:buChar char="-"/>
            </a:pPr>
            <a:r>
              <a:rPr lang="en-US" b="0" dirty="0"/>
              <a:t>Only full payments can be refunded</a:t>
            </a:r>
          </a:p>
          <a:p>
            <a:pPr marL="171450" indent="-171450">
              <a:buFontTx/>
              <a:buChar char="-"/>
            </a:pPr>
            <a:r>
              <a:rPr lang="en-US" b="0" dirty="0"/>
              <a:t>Once a payment has been refunded, a prompt will display showing the new updated status of that payment </a:t>
            </a:r>
            <a:br>
              <a:rPr lang="en-US" b="0" dirty="0"/>
            </a:br>
            <a:br>
              <a:rPr lang="en-US" b="0" dirty="0"/>
            </a:br>
            <a:br>
              <a:rPr lang="en-US" dirty="0"/>
            </a:br>
            <a:r>
              <a:rPr lang="en-US" dirty="0"/>
              <a:t>---</a:t>
            </a:r>
          </a:p>
          <a:p>
            <a:r>
              <a:rPr lang="en-US" dirty="0"/>
              <a:t>GO TO NEXT SLIDE.</a:t>
            </a:r>
          </a:p>
          <a:p>
            <a:endParaRPr lang="en-US" dirty="0"/>
          </a:p>
        </p:txBody>
      </p:sp>
      <p:sp>
        <p:nvSpPr>
          <p:cNvPr id="4" name="Slide Number Placeholder 3"/>
          <p:cNvSpPr>
            <a:spLocks noGrp="1"/>
          </p:cNvSpPr>
          <p:nvPr>
            <p:ph type="sldNum" sz="quarter" idx="5"/>
          </p:nvPr>
        </p:nvSpPr>
        <p:spPr/>
        <p:txBody>
          <a:bodyPr/>
          <a:lstStyle/>
          <a:p>
            <a:fld id="{12F12B5D-D2FD-6B4A-B62D-D5293C9BE19F}" type="slidenum">
              <a:rPr lang="en-US" smtClean="0"/>
              <a:t>17</a:t>
            </a:fld>
            <a:endParaRPr lang="en-US"/>
          </a:p>
        </p:txBody>
      </p:sp>
    </p:spTree>
    <p:extLst>
      <p:ext uri="{BB962C8B-B14F-4D97-AF65-F5344CB8AC3E}">
        <p14:creationId xmlns:p14="http://schemas.microsoft.com/office/powerpoint/2010/main" val="2887058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*ANIMATIONS ON THIS SLIDE</a:t>
            </a:r>
          </a:p>
          <a:p>
            <a:endParaRPr lang="en-US" dirty="0"/>
          </a:p>
          <a:p>
            <a:r>
              <a:rPr lang="en-US" dirty="0"/>
              <a:t>Now let’s talk about pricing!  (CLICK FOR ANIMATION)</a:t>
            </a:r>
          </a:p>
          <a:p>
            <a:endParaRPr lang="en-US" dirty="0"/>
          </a:p>
          <a:p>
            <a:pPr marL="171450" indent="-171450">
              <a:buFont typeface="Arial" panose="020B0604020202020204" pitchFamily="34" charset="0"/>
              <a:buChar char="•"/>
            </a:pPr>
            <a:r>
              <a:rPr lang="en-US" dirty="0"/>
              <a:t>The customer pays no monthly subscription fee to use the basic tools of Tap to Pay, Send an Invoice and Accept Payments.  (CLICK FOR ANIMATION)</a:t>
            </a:r>
          </a:p>
          <a:p>
            <a:pPr marL="171450" indent="-171450">
              <a:buFont typeface="Arial" panose="020B0604020202020204" pitchFamily="34" charset="0"/>
              <a:buChar char="•"/>
            </a:pPr>
            <a:r>
              <a:rPr lang="en-US" dirty="0"/>
              <a:t>If the customer upgrades to add accounting and reporting features, they’ll pay a monthly subscription fee of $9.99 (that’s cheaper than two fancy coffee drinks!)</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Regardless of what tool the customer uses, they will pay processing fees to take payments digitally from their customers. The processing rate will depend on the method in which the business owner is charging the payment, and the end customer is paying. (CLICK FOR ANIMATION)</a:t>
            </a:r>
          </a:p>
          <a:p>
            <a:pPr marL="0" indent="0">
              <a:buFont typeface="Arial" panose="020B0604020202020204" pitchFamily="34" charset="0"/>
              <a:buNone/>
            </a:pPr>
            <a:endParaRPr lang="en-US" dirty="0"/>
          </a:p>
          <a:p>
            <a:pPr marL="171450" indent="-171450">
              <a:buFont typeface="Arial" panose="020B0604020202020204" pitchFamily="34" charset="0"/>
              <a:buChar char="•"/>
            </a:pPr>
            <a:r>
              <a:rPr lang="en-US" dirty="0"/>
              <a:t>For Tap to Pay transactions, the end customer must use a chip / EMV enabled credit or debit card or digital wallet such as  Apple Pay. With these transactions, the business owner will incur a processing rate of 2.75% of the amount paid.</a:t>
            </a:r>
          </a:p>
          <a:p>
            <a:pPr marL="628650" lvl="1" indent="-171450">
              <a:buFont typeface="Arial" panose="020B0604020202020204" pitchFamily="34" charset="0"/>
              <a:buChar char="•"/>
            </a:pPr>
            <a:r>
              <a:rPr lang="en-US" dirty="0"/>
              <a:t>If the business uses the Manual Card Entry option within Tap to Pay, the payment will be Card Not Present and be charged a processing fee of 3.49%</a:t>
            </a:r>
          </a:p>
          <a:p>
            <a:pPr marL="171450" indent="-171450">
              <a:buFont typeface="Arial" panose="020B0604020202020204" pitchFamily="34" charset="0"/>
              <a:buChar char="•"/>
            </a:pPr>
            <a:r>
              <a:rPr lang="en-US" dirty="0"/>
              <a:t>For manual entry payments, such as through Send An Invoice or the Payment Link, the end customer will have three (3) options in order to make their payment. </a:t>
            </a:r>
          </a:p>
          <a:p>
            <a:pPr marL="628650" lvl="1" indent="-171450">
              <a:buFont typeface="Arial" panose="020B0604020202020204" pitchFamily="34" charset="0"/>
              <a:buChar char="•"/>
            </a:pPr>
            <a:r>
              <a:rPr lang="en-US" dirty="0"/>
              <a:t>If the end customer uses a credit or debit card to pay the business, the business owner will incur a processing rate of 3.49% of the amount paid.</a:t>
            </a:r>
          </a:p>
          <a:p>
            <a:pPr marL="628650" lvl="1" indent="-171450">
              <a:buFont typeface="Arial" panose="020B0604020202020204" pitchFamily="34" charset="0"/>
              <a:buChar char="•"/>
            </a:pPr>
            <a:r>
              <a:rPr lang="en-US" dirty="0"/>
              <a:t>If the end customer pays with a bank transfer, the business owner will incur a processing rate of 1.00% of the amount paid. </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For example, on a $100 charge, if the customer uses their credit / debit card via tap to the pay (or card present transaction), the business owner would incur a charge of $2.75.</a:t>
            </a:r>
          </a:p>
          <a:p>
            <a:pPr marL="0" indent="0">
              <a:buFont typeface="Arial" panose="020B0604020202020204" pitchFamily="34" charset="0"/>
              <a:buNone/>
            </a:pPr>
            <a:r>
              <a:rPr lang="en-US" dirty="0"/>
              <a:t>On that same $100 charge through a card not-present transaction (send an invoice or payment link or manual entry using tap to pay) the business owner would incur a charge of $3.49. And if the end customer were to use their bank account to make these payments, the business owner would incur a charge of $1.00 on this same transaction. </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The business owner can choose to pass these fees on to the end customer by itemizing their invoice or adjusting the total amount due. NOTE: the business owner will want to check if their state or local authority allows them to pass along processing fees. Whether or not its allowable can vary by state or region!</a:t>
            </a:r>
          </a:p>
          <a:p>
            <a:pPr marL="0" indent="0">
              <a:buFont typeface="Arial" panose="020B0604020202020204" pitchFamily="34" charset="0"/>
              <a:buNone/>
            </a:pPr>
            <a:endParaRPr lang="en-US" dirty="0"/>
          </a:p>
          <a:p>
            <a:r>
              <a:rPr lang="en-US" dirty="0"/>
              <a:t>---</a:t>
            </a:r>
          </a:p>
          <a:p>
            <a:r>
              <a:rPr lang="en-US" dirty="0"/>
              <a:t>GO TO NEXT SLIDE.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4C751C-4943-C44C-8B2A-F4C7E86FDC7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580835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about our business customers that have employees? Can they also use Tap to Pay to accept payments?</a:t>
            </a:r>
          </a:p>
          <a:p>
            <a:endParaRPr lang="en-US" dirty="0"/>
          </a:p>
          <a:p>
            <a:r>
              <a:rPr lang="en-US" dirty="0"/>
              <a:t>-- </a:t>
            </a:r>
          </a:p>
          <a:p>
            <a:r>
              <a:rPr lang="en-US" dirty="0"/>
              <a:t>GO TO NEXT SLIDE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855D0D02-5E5E-BC43-824D-05545090B957}" type="slidenum">
              <a:rPr kumimoji="0" lang="en-US"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19</a:t>
            </a:fld>
            <a:endParaRPr kumimoji="0" lang="en-US"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5140833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*ANIMATIONS ON THIS SLIDE</a:t>
            </a:r>
          </a:p>
          <a:p>
            <a:endParaRPr lang="en-US" dirty="0"/>
          </a:p>
          <a:p>
            <a:r>
              <a:rPr lang="en-US" dirty="0"/>
              <a:t>Review the agenda items with the audience.</a:t>
            </a:r>
          </a:p>
          <a:p>
            <a:endParaRPr lang="en-US" dirty="0"/>
          </a:p>
          <a:p>
            <a:r>
              <a:rPr lang="en-US" dirty="0"/>
              <a:t>*EACH AGENDA ITEM ENTERS ON CLICK*</a:t>
            </a:r>
          </a:p>
          <a:p>
            <a:endParaRPr lang="en-US" dirty="0"/>
          </a:p>
          <a:p>
            <a:endParaRPr lang="en-US" dirty="0"/>
          </a:p>
          <a:p>
            <a:r>
              <a:rPr lang="en-US" dirty="0"/>
              <a:t>---</a:t>
            </a:r>
          </a:p>
          <a:p>
            <a:r>
              <a:rPr lang="en-US" dirty="0"/>
              <a:t>GO TO NEXT SLIDE.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4C751C-4943-C44C-8B2A-F4C7E86FDC7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08623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Autobooks built an app for that!</a:t>
            </a:r>
          </a:p>
          <a:p>
            <a:endParaRPr lang="en-US" dirty="0"/>
          </a:p>
          <a:p>
            <a:r>
              <a:rPr lang="en-US" dirty="0"/>
              <a:t>-- </a:t>
            </a:r>
          </a:p>
          <a:p>
            <a:r>
              <a:rPr lang="en-US" dirty="0"/>
              <a:t>GO TO NEXT SLIDE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855D0D02-5E5E-BC43-824D-05545090B957}" type="slidenum">
              <a:rPr kumimoji="0" lang="en-US"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20</a:t>
            </a:fld>
            <a:endParaRPr kumimoji="0" lang="en-US"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3477163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The Tap to Pay app is: </a:t>
            </a:r>
          </a:p>
          <a:p>
            <a:endParaRPr lang="en-US" dirty="0"/>
          </a:p>
          <a:p>
            <a:pPr marL="171450" indent="-171450">
              <a:buFontTx/>
              <a:buChar char="-"/>
            </a:pPr>
            <a:r>
              <a:rPr lang="en-US" dirty="0"/>
              <a:t>A standalone app for download that business employees can use to accept payments</a:t>
            </a:r>
          </a:p>
          <a:p>
            <a:pPr marL="171450" indent="-171450">
              <a:buFontTx/>
              <a:buChar char="-"/>
            </a:pPr>
            <a:r>
              <a:rPr lang="en-US" dirty="0"/>
              <a:t>Allows business employees to accept payments through Tap to Pay and have payments still process directly into the connected business account</a:t>
            </a:r>
          </a:p>
          <a:p>
            <a:pPr marL="171450" indent="-171450">
              <a:buFontTx/>
              <a:buChar char="-"/>
            </a:pPr>
            <a:r>
              <a:rPr lang="en-US" dirty="0"/>
              <a:t>Business owners do not need to grant access to online banking for employees to be able to use this app</a:t>
            </a:r>
          </a:p>
          <a:p>
            <a:pPr marL="171450" indent="-171450">
              <a:buFontTx/>
              <a:buChar char="-"/>
            </a:pPr>
            <a:endParaRPr lang="en-US" dirty="0"/>
          </a:p>
          <a:p>
            <a:r>
              <a:rPr lang="en-US" dirty="0"/>
              <a:t>NOTES FOR THE TAP TO PAY APP:</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Business owners must add employees as sub-admins within Autobooks to grant access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Available in the iOS App Store</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App is a free download</a:t>
            </a:r>
          </a:p>
          <a:p>
            <a:pPr marL="171450" indent="-171450">
              <a:buFontTx/>
              <a:buChar char="-"/>
            </a:pPr>
            <a:r>
              <a:rPr lang="en-US" dirty="0"/>
              <a:t>Employees ( sub-admins) must have their own credentials to log into the app</a:t>
            </a:r>
          </a:p>
          <a:p>
            <a:pPr marL="628650" lvl="1" indent="-171450">
              <a:buFontTx/>
              <a:buChar char="-"/>
            </a:pPr>
            <a:r>
              <a:rPr lang="en-US" dirty="0"/>
              <a:t>These credentials are created when an employee is added as a sub-admin</a:t>
            </a:r>
          </a:p>
          <a:p>
            <a:r>
              <a:rPr lang="en-US" dirty="0"/>
              <a:t>- Employees / sub-admins do not need any additional hardware other than an iPhone that meets the Tap to Pay requirements</a:t>
            </a:r>
            <a:br>
              <a:rPr lang="en-US" dirty="0"/>
            </a:br>
            <a:endParaRPr lang="en-US" dirty="0"/>
          </a:p>
          <a:p>
            <a:endParaRPr lang="en-US" dirty="0"/>
          </a:p>
          <a:p>
            <a:endParaRPr lang="en-US" dirty="0"/>
          </a:p>
          <a:p>
            <a:r>
              <a:rPr lang="en-US" dirty="0"/>
              <a:t>--</a:t>
            </a:r>
          </a:p>
          <a:p>
            <a:r>
              <a:rPr lang="en-US" dirty="0"/>
              <a:t>GO TO NEXT SLIDE</a:t>
            </a:r>
          </a:p>
        </p:txBody>
      </p:sp>
      <p:sp>
        <p:nvSpPr>
          <p:cNvPr id="4" name="Slide Number Placeholder 3"/>
          <p:cNvSpPr>
            <a:spLocks noGrp="1"/>
          </p:cNvSpPr>
          <p:nvPr>
            <p:ph type="sldNum" sz="quarter" idx="5"/>
          </p:nvPr>
        </p:nvSpPr>
        <p:spPr/>
        <p:txBody>
          <a:bodyPr/>
          <a:lstStyle/>
          <a:p>
            <a:fld id="{12F12B5D-D2FD-6B4A-B62D-D5293C9BE19F}" type="slidenum">
              <a:rPr lang="en-US" smtClean="0"/>
              <a:t>21</a:t>
            </a:fld>
            <a:endParaRPr lang="en-US"/>
          </a:p>
        </p:txBody>
      </p:sp>
    </p:spTree>
    <p:extLst>
      <p:ext uri="{BB962C8B-B14F-4D97-AF65-F5344CB8AC3E}">
        <p14:creationId xmlns:p14="http://schemas.microsoft.com/office/powerpoint/2010/main" val="8240178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*AUTOMATIC ANIMATIONS ON THIS SLIDE</a:t>
            </a:r>
          </a:p>
          <a:p>
            <a:endParaRPr lang="en-US" dirty="0"/>
          </a:p>
          <a:p>
            <a:r>
              <a:rPr lang="en-US" dirty="0"/>
              <a:t>Autobooks support is available in several ways. </a:t>
            </a:r>
          </a:p>
          <a:p>
            <a:endParaRPr lang="en-US" dirty="0"/>
          </a:p>
          <a:p>
            <a:r>
              <a:rPr lang="en-US" dirty="0"/>
              <a:t>Customers can call us directly at 866-617-3122</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customer can search our knowledge base for answers too.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Autobooks Support team is available for </a:t>
            </a:r>
            <a:r>
              <a:rPr lang="en-US"/>
              <a:t>YOUR questions </a:t>
            </a:r>
            <a:r>
              <a:rPr lang="en-US" dirty="0"/>
              <a:t>via email </a:t>
            </a:r>
            <a:r>
              <a:rPr lang="en-US"/>
              <a:t>at   </a:t>
            </a:r>
            <a:r>
              <a:rPr lang="en-US" dirty="0" err="1"/>
              <a:t>Fisupport@autobooks.co</a:t>
            </a:r>
            <a:r>
              <a:rPr lang="en-US" dirty="0"/>
              <a:t>  (yes, the address is a .co and NOT a .com).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US" dirty="0"/>
          </a:p>
          <a:p>
            <a:r>
              <a:rPr lang="en-US" dirty="0"/>
              <a:t>---</a:t>
            </a:r>
          </a:p>
          <a:p>
            <a:r>
              <a:rPr lang="en-US" dirty="0"/>
              <a:t>GO TO NEXT SLIDE.</a:t>
            </a:r>
          </a:p>
          <a:p>
            <a:endParaRPr lang="en-US" dirty="0"/>
          </a:p>
        </p:txBody>
      </p:sp>
      <p:sp>
        <p:nvSpPr>
          <p:cNvPr id="4" name="Slide Number Placeholder 3"/>
          <p:cNvSpPr>
            <a:spLocks noGrp="1"/>
          </p:cNvSpPr>
          <p:nvPr>
            <p:ph type="sldNum" sz="quarter" idx="5"/>
          </p:nvPr>
        </p:nvSpPr>
        <p:spPr/>
        <p:txBody>
          <a:bodyPr/>
          <a:lstStyle/>
          <a:p>
            <a:fld id="{12F12B5D-D2FD-6B4A-B62D-D5293C9BE19F}" type="slidenum">
              <a:rPr lang="en-US" smtClean="0"/>
              <a:t>22</a:t>
            </a:fld>
            <a:endParaRPr lang="en-US"/>
          </a:p>
        </p:txBody>
      </p:sp>
    </p:spTree>
    <p:extLst>
      <p:ext uri="{BB962C8B-B14F-4D97-AF65-F5344CB8AC3E}">
        <p14:creationId xmlns:p14="http://schemas.microsoft.com/office/powerpoint/2010/main" val="4002275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Open Discussion / Q &amp; A</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855D0D02-5E5E-BC43-824D-05545090B957}" type="slidenum">
              <a:rPr kumimoji="0" lang="en-US"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23</a:t>
            </a:fld>
            <a:endParaRPr kumimoji="0" lang="en-US"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7425650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Thank you for attending! </a:t>
            </a:r>
          </a:p>
          <a:p>
            <a:endParaRPr lang="en-US" dirty="0"/>
          </a:p>
        </p:txBody>
      </p:sp>
      <p:sp>
        <p:nvSpPr>
          <p:cNvPr id="4" name="Slide Number Placeholder 3"/>
          <p:cNvSpPr>
            <a:spLocks noGrp="1"/>
          </p:cNvSpPr>
          <p:nvPr>
            <p:ph type="sldNum" sz="quarter" idx="5"/>
          </p:nvPr>
        </p:nvSpPr>
        <p:spPr/>
        <p:txBody>
          <a:bodyPr/>
          <a:lstStyle/>
          <a:p>
            <a:fld id="{12F12B5D-D2FD-6B4A-B62D-D5293C9BE19F}" type="slidenum">
              <a:rPr lang="en-US" smtClean="0"/>
              <a:t>24</a:t>
            </a:fld>
            <a:endParaRPr lang="en-US"/>
          </a:p>
        </p:txBody>
      </p:sp>
    </p:spTree>
    <p:extLst>
      <p:ext uri="{BB962C8B-B14F-4D97-AF65-F5344CB8AC3E}">
        <p14:creationId xmlns:p14="http://schemas.microsoft.com/office/powerpoint/2010/main" val="127149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first talk about what Tap to Pay is. </a:t>
            </a:r>
          </a:p>
          <a:p>
            <a:endParaRPr lang="en-US" dirty="0"/>
          </a:p>
          <a:p>
            <a:r>
              <a:rPr lang="en-US" dirty="0"/>
              <a:t>---</a:t>
            </a:r>
          </a:p>
          <a:p>
            <a:r>
              <a:rPr lang="en-US" dirty="0"/>
              <a:t>GO TO NEXT SLIDE.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855D0D02-5E5E-BC43-824D-05545090B957}" type="slidenum">
              <a:rPr kumimoji="0" lang="en-US"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a:t>
            </a:fld>
            <a:endParaRPr kumimoji="0" lang="en-US"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3477163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Tap to Pay is an exciting new way for our small business customers to accept payments from </a:t>
            </a:r>
            <a:r>
              <a:rPr lang="en-US" i="1" dirty="0"/>
              <a:t>their </a:t>
            </a:r>
            <a:r>
              <a:rPr lang="en-US" dirty="0"/>
              <a:t>customers in person using Autobooks and their iPhone.</a:t>
            </a:r>
          </a:p>
          <a:p>
            <a:endParaRPr lang="en-US" dirty="0"/>
          </a:p>
          <a:p>
            <a:r>
              <a:rPr lang="en-US" dirty="0"/>
              <a:t>This payment processing option is available in addition to the other Autobooks tools (Send An Invoice &amp; Accept A Payment /Payment Link ) </a:t>
            </a:r>
          </a:p>
          <a:p>
            <a:endParaRPr lang="en-US" dirty="0"/>
          </a:p>
          <a:p>
            <a:r>
              <a:rPr lang="en-US" dirty="0"/>
              <a:t>Tap to Pay is only available for business owners that use an Apple iPhone.</a:t>
            </a:r>
          </a:p>
          <a:p>
            <a:endParaRPr lang="en-US" dirty="0"/>
          </a:p>
          <a:p>
            <a:r>
              <a:rPr lang="en-US" dirty="0"/>
              <a:t>*PLAY TAP TO PAY VIDEO IF TIME PERMITS*</a:t>
            </a:r>
          </a:p>
          <a:p>
            <a:r>
              <a:rPr lang="en-US" dirty="0"/>
              <a:t>---</a:t>
            </a:r>
          </a:p>
          <a:p>
            <a:r>
              <a:rPr lang="en-US" dirty="0"/>
              <a:t>GO TO NEXT SLIDE.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5824C8-CF49-49BA-8EC3-C2F33188D74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19685413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Enrollment with Tap to Pay is as simple as enrollment into Autobooks, with a few additional requirements put in place.</a:t>
            </a:r>
          </a:p>
          <a:p>
            <a:endParaRPr lang="en-US" dirty="0"/>
          </a:p>
          <a:p>
            <a:r>
              <a:rPr lang="en-US" dirty="0"/>
              <a:t>Current Autobooks customers will have a more simple enrollment process, while those new to Autobooks perform a few more steps. </a:t>
            </a:r>
          </a:p>
          <a:p>
            <a:endParaRPr lang="en-US" dirty="0"/>
          </a:p>
          <a:p>
            <a:r>
              <a:rPr lang="en-US" dirty="0"/>
              <a:t>---</a:t>
            </a:r>
          </a:p>
          <a:p>
            <a:r>
              <a:rPr lang="en-US" dirty="0"/>
              <a:t>GO TO NEXT SLIDE.</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855D0D02-5E5E-BC43-824D-05545090B957}" type="slidenum">
              <a:rPr kumimoji="0" lang="en-US"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a:t>
            </a:fld>
            <a:endParaRPr kumimoji="0" lang="en-US"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4433309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and foremost, there are device and system requirements in place for a business owner that wants to enroll in Tap to Pay on iPhone with Autobooks. </a:t>
            </a:r>
          </a:p>
          <a:p>
            <a:endParaRPr lang="en-US" dirty="0"/>
          </a:p>
          <a:p>
            <a:r>
              <a:rPr lang="en-US" dirty="0"/>
              <a:t>Any business that wants to enroll in Tap to Pay must be using an iPhone XS or newer model. </a:t>
            </a:r>
          </a:p>
          <a:p>
            <a:endParaRPr lang="en-US" dirty="0"/>
          </a:p>
          <a:p>
            <a:pPr algn="l"/>
            <a:r>
              <a:rPr lang="en-US" b="0" i="0" dirty="0">
                <a:solidFill>
                  <a:srgbClr val="172B4D"/>
                </a:solidFill>
                <a:effectLst/>
                <a:latin typeface="-apple-system"/>
              </a:rPr>
              <a:t>These models include:</a:t>
            </a:r>
          </a:p>
          <a:p>
            <a:pPr algn="l">
              <a:buFont typeface="Arial" panose="020B0604020202020204" pitchFamily="34" charset="0"/>
              <a:buChar char="•"/>
            </a:pPr>
            <a:r>
              <a:rPr lang="en-US" b="0" i="0" dirty="0">
                <a:solidFill>
                  <a:srgbClr val="172B4D"/>
                </a:solidFill>
                <a:effectLst/>
                <a:latin typeface="-apple-system"/>
              </a:rPr>
              <a:t>iPhone XS, iPhone XS Max</a:t>
            </a:r>
          </a:p>
          <a:p>
            <a:pPr algn="l">
              <a:buFont typeface="Arial" panose="020B0604020202020204" pitchFamily="34" charset="0"/>
              <a:buChar char="•"/>
            </a:pPr>
            <a:r>
              <a:rPr lang="en-US" b="0" i="0" dirty="0">
                <a:solidFill>
                  <a:srgbClr val="172B4D"/>
                </a:solidFill>
                <a:effectLst/>
                <a:latin typeface="-apple-system"/>
              </a:rPr>
              <a:t>iPhone XR</a:t>
            </a:r>
          </a:p>
          <a:p>
            <a:pPr algn="l">
              <a:buFont typeface="Arial" panose="020B0604020202020204" pitchFamily="34" charset="0"/>
              <a:buChar char="•"/>
            </a:pPr>
            <a:r>
              <a:rPr lang="en-US" b="0" i="0" dirty="0">
                <a:solidFill>
                  <a:srgbClr val="172B4D"/>
                </a:solidFill>
                <a:effectLst/>
                <a:latin typeface="-apple-system"/>
              </a:rPr>
              <a:t>iPhone 11, iPhone 11 Pro, iPhone 11 Pro Max</a:t>
            </a:r>
          </a:p>
          <a:p>
            <a:pPr algn="l">
              <a:buFont typeface="Arial" panose="020B0604020202020204" pitchFamily="34" charset="0"/>
              <a:buChar char="•"/>
            </a:pPr>
            <a:r>
              <a:rPr lang="en-US" b="0" i="0" dirty="0">
                <a:solidFill>
                  <a:srgbClr val="172B4D"/>
                </a:solidFill>
                <a:effectLst/>
                <a:latin typeface="-apple-system"/>
              </a:rPr>
              <a:t>iPhone 12, iPhone 12 Mini, iPhone 12 Pro, iPhone 12 Pro Max</a:t>
            </a:r>
          </a:p>
          <a:p>
            <a:pPr algn="l">
              <a:buFont typeface="Arial" panose="020B0604020202020204" pitchFamily="34" charset="0"/>
              <a:buChar char="•"/>
            </a:pPr>
            <a:r>
              <a:rPr lang="en-US" b="0" i="0" dirty="0">
                <a:solidFill>
                  <a:srgbClr val="172B4D"/>
                </a:solidFill>
                <a:effectLst/>
                <a:latin typeface="-apple-system"/>
              </a:rPr>
              <a:t>iPhone 13, iPhone 13 Mini, iPhone 13 Pro, iPhone 13 Pro Max</a:t>
            </a:r>
          </a:p>
          <a:p>
            <a:pPr algn="l">
              <a:buFont typeface="Arial" panose="020B0604020202020204" pitchFamily="34" charset="0"/>
              <a:buChar char="•"/>
            </a:pPr>
            <a:r>
              <a:rPr lang="en-US" b="0" i="0" dirty="0">
                <a:solidFill>
                  <a:srgbClr val="172B4D"/>
                </a:solidFill>
                <a:effectLst/>
                <a:latin typeface="-apple-system"/>
              </a:rPr>
              <a:t>iPhone 14, iPhone 14 Plus, iPhone 14 Pro, iPhone 14 Pro Max</a:t>
            </a:r>
          </a:p>
          <a:p>
            <a:pPr algn="l">
              <a:buFont typeface="Arial" panose="020B0604020202020204" pitchFamily="34" charset="0"/>
              <a:buChar char="•"/>
            </a:pPr>
            <a:r>
              <a:rPr lang="en-US" b="0" i="0" dirty="0">
                <a:solidFill>
                  <a:srgbClr val="172B4D"/>
                </a:solidFill>
                <a:effectLst/>
                <a:latin typeface="-apple-system"/>
              </a:rPr>
              <a:t>iPhone SE 3</a:t>
            </a:r>
          </a:p>
          <a:p>
            <a:endParaRPr lang="en-US" dirty="0"/>
          </a:p>
          <a:p>
            <a:r>
              <a:rPr lang="en-US" dirty="0"/>
              <a:t>If a business owner does not have one of these iPhone models, they will not be able to enroll in Tap to Pay. A business owner cannot use their iPad, Apple Watch, or other Apple device </a:t>
            </a:r>
            <a:r>
              <a:rPr lang="en-US" i="0" dirty="0"/>
              <a:t>when enrolling or using Tap to Pay.</a:t>
            </a:r>
          </a:p>
          <a:p>
            <a:endParaRPr lang="en-US" dirty="0"/>
          </a:p>
          <a:p>
            <a:r>
              <a:rPr lang="en-US" dirty="0"/>
              <a:t>In addition to meeting the device requirements, they also must have iOS Software version 15.5 or later on their phone. </a:t>
            </a:r>
          </a:p>
          <a:p>
            <a:endParaRPr lang="en-US" dirty="0"/>
          </a:p>
          <a:p>
            <a:r>
              <a:rPr lang="en-US" dirty="0"/>
              <a:t>If a customer is unsure if their device meets the necessary requirements, there is available support on Apple’s website that helps guide them on how to determine this information. </a:t>
            </a:r>
          </a:p>
          <a:p>
            <a:endParaRPr lang="en-US" dirty="0"/>
          </a:p>
          <a:p>
            <a:r>
              <a:rPr lang="en-US" dirty="0"/>
              <a:t>---</a:t>
            </a:r>
          </a:p>
          <a:p>
            <a:r>
              <a:rPr lang="en-US" dirty="0"/>
              <a:t>GO TO NEXT SLIDE.</a:t>
            </a:r>
          </a:p>
          <a:p>
            <a:endParaRPr lang="en-US" dirty="0"/>
          </a:p>
          <a:p>
            <a:endParaRPr lang="en-US" dirty="0"/>
          </a:p>
        </p:txBody>
      </p:sp>
      <p:sp>
        <p:nvSpPr>
          <p:cNvPr id="4" name="Slide Number Placeholder 3"/>
          <p:cNvSpPr>
            <a:spLocks noGrp="1"/>
          </p:cNvSpPr>
          <p:nvPr>
            <p:ph type="sldNum" sz="quarter" idx="5"/>
          </p:nvPr>
        </p:nvSpPr>
        <p:spPr/>
        <p:txBody>
          <a:bodyPr/>
          <a:lstStyle/>
          <a:p>
            <a:fld id="{12F12B5D-D2FD-6B4A-B62D-D5293C9BE19F}" type="slidenum">
              <a:rPr lang="en-US" smtClean="0"/>
              <a:t>6</a:t>
            </a:fld>
            <a:endParaRPr lang="en-US"/>
          </a:p>
        </p:txBody>
      </p:sp>
    </p:spTree>
    <p:extLst>
      <p:ext uri="{BB962C8B-B14F-4D97-AF65-F5344CB8AC3E}">
        <p14:creationId xmlns:p14="http://schemas.microsoft.com/office/powerpoint/2010/main" val="7376637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enrollment flow is very simple and only takes about five (5) minutes. </a:t>
            </a:r>
          </a:p>
          <a:p>
            <a:endParaRPr lang="en-US" dirty="0"/>
          </a:p>
          <a:p>
            <a:pPr marL="0" indent="0">
              <a:buNone/>
            </a:pPr>
            <a:r>
              <a:rPr lang="en-US" dirty="0"/>
              <a:t>Some notes on enrollment:</a:t>
            </a:r>
          </a:p>
          <a:p>
            <a:pPr marL="171450" indent="-171450">
              <a:buFont typeface="Arial" panose="020B0604020202020204" pitchFamily="34" charset="0"/>
              <a:buChar char="•"/>
            </a:pPr>
            <a:r>
              <a:rPr lang="en-US" dirty="0"/>
              <a:t>The steps highlighted in yellow are </a:t>
            </a:r>
            <a:r>
              <a:rPr lang="en-US" b="1" dirty="0"/>
              <a:t>only applicable</a:t>
            </a:r>
            <a:r>
              <a:rPr lang="en-US" b="0" dirty="0"/>
              <a:t> to </a:t>
            </a:r>
            <a:r>
              <a:rPr lang="en-US" b="1" dirty="0"/>
              <a:t>NEW </a:t>
            </a:r>
            <a:r>
              <a:rPr lang="en-US" b="0" dirty="0"/>
              <a:t>Autobooks users.</a:t>
            </a:r>
          </a:p>
          <a:p>
            <a:pPr marL="171450" indent="-171450">
              <a:buFont typeface="Arial" panose="020B0604020202020204" pitchFamily="34" charset="0"/>
              <a:buChar char="•"/>
            </a:pPr>
            <a:r>
              <a:rPr lang="en-US" b="0" dirty="0"/>
              <a:t>All steps that are highlighted in blue will apply to any user enrolling into Tap to Pay on iPhone</a:t>
            </a:r>
            <a:endParaRPr lang="en-US" dirty="0"/>
          </a:p>
          <a:p>
            <a:endParaRPr lang="en-US" dirty="0"/>
          </a:p>
          <a:p>
            <a:endParaRPr lang="en-US" dirty="0"/>
          </a:p>
          <a:p>
            <a:pPr marL="228600" marR="0" lvl="0" indent="-228600" algn="l" defTabSz="914400" rtl="0" eaLnBrk="1" fontAlgn="auto" latinLnBrk="0" hangingPunct="1">
              <a:lnSpc>
                <a:spcPct val="100000"/>
              </a:lnSpc>
              <a:spcBef>
                <a:spcPts val="0"/>
              </a:spcBef>
              <a:spcAft>
                <a:spcPts val="0"/>
              </a:spcAft>
              <a:buClrTx/>
              <a:buSzTx/>
              <a:buFontTx/>
              <a:buAutoNum type="arabicParenR"/>
              <a:tabLst/>
              <a:defRPr/>
            </a:pPr>
            <a:r>
              <a:rPr lang="en-US" dirty="0"/>
              <a:t>The first step for the customer is to log in to online banking through the mobile banking application.</a:t>
            </a:r>
            <a:br>
              <a:rPr lang="en-US" dirty="0"/>
            </a:br>
            <a:endParaRPr lang="en-US" dirty="0"/>
          </a:p>
          <a:p>
            <a:pPr marL="228600" marR="0" lvl="0" indent="-228600" algn="l" defTabSz="914400" rtl="0" eaLnBrk="1" fontAlgn="auto" latinLnBrk="0" hangingPunct="1">
              <a:lnSpc>
                <a:spcPct val="100000"/>
              </a:lnSpc>
              <a:spcBef>
                <a:spcPts val="0"/>
              </a:spcBef>
              <a:spcAft>
                <a:spcPts val="0"/>
              </a:spcAft>
              <a:buClrTx/>
              <a:buSzTx/>
              <a:buFontTx/>
              <a:buAutoNum type="arabicParenR"/>
              <a:tabLst/>
              <a:defRPr/>
            </a:pPr>
            <a:r>
              <a:rPr lang="en-US" dirty="0"/>
              <a:t>Next, they’ll click on the Tap to Pay option. The customer will see some terms and conditions to read and accept,</a:t>
            </a:r>
            <a:br>
              <a:rPr lang="en-US" dirty="0"/>
            </a:br>
            <a:r>
              <a:rPr lang="en-US" dirty="0"/>
              <a:t> then they’ll answer a few basic questions regarding their business.</a:t>
            </a:r>
            <a:br>
              <a:rPr lang="en-US" dirty="0"/>
            </a:br>
            <a:endParaRPr lang="en-US" dirty="0"/>
          </a:p>
          <a:p>
            <a:pPr marL="228600" indent="-228600">
              <a:buAutoNum type="arabicParenR"/>
            </a:pPr>
            <a:r>
              <a:rPr lang="en-US" dirty="0"/>
              <a:t>The customer’s information is sent to the Autobooks team. They’ll perform a quick risk assessment on the business and the business owner, and then the notify the customer once they can start collecting payments. This step is usually completed within a few minutes.  If an assessment needs a manual review, Autobooks will reach out to the customer for more information and inform the customer when they can start using the tools to get paid.</a:t>
            </a:r>
            <a:br>
              <a:rPr lang="en-US" dirty="0"/>
            </a:br>
            <a:r>
              <a:rPr lang="en-US" dirty="0"/>
              <a:t>If a manual review is needed, the enrollee will be stopped until they receive notification that they can start accepting payments.  </a:t>
            </a:r>
            <a:br>
              <a:rPr lang="en-US" dirty="0"/>
            </a:br>
            <a:r>
              <a:rPr lang="en-US" b="1" dirty="0"/>
              <a:t>*More information on Slide 9*</a:t>
            </a:r>
          </a:p>
          <a:p>
            <a:pPr marL="228600" indent="-228600">
              <a:buAutoNum type="arabicParenR"/>
            </a:pPr>
            <a:endParaRPr lang="en-US" dirty="0"/>
          </a:p>
          <a:p>
            <a:pPr marL="228600" indent="-228600">
              <a:buAutoNum type="arabicParenR"/>
            </a:pPr>
            <a:endParaRPr lang="en-US" dirty="0"/>
          </a:p>
          <a:p>
            <a:pPr marL="0" indent="0">
              <a:buNone/>
            </a:pPr>
            <a:br>
              <a:rPr lang="en-US" b="0" dirty="0"/>
            </a:br>
            <a:endParaRPr lang="en-US" dirty="0"/>
          </a:p>
          <a:p>
            <a:r>
              <a:rPr lang="en-US" dirty="0"/>
              <a:t>---</a:t>
            </a:r>
          </a:p>
          <a:p>
            <a:r>
              <a:rPr lang="en-US" dirty="0"/>
              <a:t>GO TO NEXT SLIDE.</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2F12B5D-D2FD-6B4A-B62D-D5293C9BE19F}" type="slidenum">
              <a:rPr lang="en-US" smtClean="0"/>
              <a:t>7</a:t>
            </a:fld>
            <a:endParaRPr lang="en-US"/>
          </a:p>
        </p:txBody>
      </p:sp>
    </p:spTree>
    <p:extLst>
      <p:ext uri="{BB962C8B-B14F-4D97-AF65-F5344CB8AC3E}">
        <p14:creationId xmlns:p14="http://schemas.microsoft.com/office/powerpoint/2010/main" val="7789426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*ENROLLMENT CONTINUED*</a:t>
            </a:r>
          </a:p>
          <a:p>
            <a:endParaRPr lang="en-US" dirty="0"/>
          </a:p>
          <a:p>
            <a:r>
              <a:rPr lang="en-US" dirty="0"/>
              <a:t>5)  Once a user has been approved for payment acceptance, they will need to connect their desired Apple ID to their online bank account in order to enable Tap to Pay</a:t>
            </a:r>
          </a:p>
          <a:p>
            <a:r>
              <a:rPr lang="en-US" dirty="0"/>
              <a:t> - The user can choose to use the Apple ID currently set up on their device, or they can choose to use a different Apple ID in order to connect Tap to Pay</a:t>
            </a:r>
          </a:p>
          <a:p>
            <a:endParaRPr lang="en-US" dirty="0"/>
          </a:p>
          <a:p>
            <a:r>
              <a:rPr lang="en-US" dirty="0"/>
              <a:t>6)  Apple provides two educational screens on the process of using Tap to Pay on iPhone. These two screens depict how a business owner can take payments via chip enabled cards or through digital wallets such as Apple Pay</a:t>
            </a:r>
          </a:p>
          <a:p>
            <a:endParaRPr lang="en-US" dirty="0"/>
          </a:p>
          <a:p>
            <a:pPr marL="228600" indent="-228600">
              <a:buAutoNum type="arabicParenR" startAt="7"/>
            </a:pPr>
            <a:r>
              <a:rPr lang="en-US" dirty="0"/>
              <a:t>Tap to Pay on iPhone will be connected once the educational screens have been viewed. This step can take anywhere from 30-60 seconds. The User must wait for this process to be completed. </a:t>
            </a:r>
          </a:p>
          <a:p>
            <a:pPr marL="228600" indent="-228600">
              <a:buAutoNum type="arabicParenR" startAt="7"/>
            </a:pPr>
            <a:endParaRPr lang="en-US" dirty="0"/>
          </a:p>
          <a:p>
            <a:pPr marL="228600" indent="-228600">
              <a:buAutoNum type="arabicParenR" startAt="7"/>
            </a:pPr>
            <a:r>
              <a:rPr lang="en-US" dirty="0"/>
              <a:t>Once completed, they will be launched into the Tap to Pay platform where they can begin using Tap to Pay and complete their first transaction. </a:t>
            </a:r>
            <a:br>
              <a:rPr lang="en-US" dirty="0"/>
            </a:br>
            <a:br>
              <a:rPr lang="en-US" dirty="0"/>
            </a:br>
            <a:endParaRPr lang="en-US" dirty="0"/>
          </a:p>
          <a:p>
            <a:pPr marL="0" indent="0">
              <a:buNone/>
            </a:pPr>
            <a:r>
              <a:rPr lang="en-US" dirty="0"/>
              <a:t>Some notes on enrollment:</a:t>
            </a:r>
          </a:p>
          <a:p>
            <a:pPr marL="171450" indent="-171450">
              <a:buFont typeface="Arial" panose="020B0604020202020204" pitchFamily="34" charset="0"/>
              <a:buChar char="•"/>
            </a:pPr>
            <a:r>
              <a:rPr lang="en-US" dirty="0"/>
              <a:t>The steps highlighted in yellow are </a:t>
            </a:r>
            <a:r>
              <a:rPr lang="en-US" b="1" dirty="0"/>
              <a:t>only applicable</a:t>
            </a:r>
            <a:r>
              <a:rPr lang="en-US" b="0" dirty="0"/>
              <a:t> to </a:t>
            </a:r>
            <a:r>
              <a:rPr lang="en-US" b="1" dirty="0"/>
              <a:t>NEW </a:t>
            </a:r>
            <a:r>
              <a:rPr lang="en-US" b="0" dirty="0"/>
              <a:t>Autobooks users.</a:t>
            </a:r>
          </a:p>
          <a:p>
            <a:pPr marL="171450" indent="-171450">
              <a:buFont typeface="Arial" panose="020B0604020202020204" pitchFamily="34" charset="0"/>
              <a:buChar char="•"/>
            </a:pPr>
            <a:r>
              <a:rPr lang="en-US" b="0" dirty="0"/>
              <a:t>All steps that are highlighted in blue will apply to any user enrolling into Tap to Pay on iPhone</a:t>
            </a:r>
          </a:p>
          <a:p>
            <a:pPr marL="171450" indent="-171450">
              <a:buFont typeface="Arial" panose="020B0604020202020204" pitchFamily="34" charset="0"/>
              <a:buChar char="•"/>
            </a:pPr>
            <a:r>
              <a:rPr lang="en-US" b="0" dirty="0"/>
              <a:t>All users must go through steps 5 – 8 in order to complete the Tap to Pay enrollment / setup</a:t>
            </a:r>
            <a:br>
              <a:rPr lang="en-US" b="0" dirty="0"/>
            </a:br>
            <a:br>
              <a:rPr lang="en-US" b="0" dirty="0"/>
            </a:br>
            <a:endParaRPr lang="en-US" dirty="0"/>
          </a:p>
          <a:p>
            <a:r>
              <a:rPr lang="en-US" dirty="0"/>
              <a:t>---</a:t>
            </a:r>
          </a:p>
          <a:p>
            <a:r>
              <a:rPr lang="en-US" dirty="0"/>
              <a:t>GO TO NEXT SLIDE.</a:t>
            </a:r>
          </a:p>
        </p:txBody>
      </p:sp>
      <p:sp>
        <p:nvSpPr>
          <p:cNvPr id="4" name="Slide Number Placeholder 3"/>
          <p:cNvSpPr>
            <a:spLocks noGrp="1"/>
          </p:cNvSpPr>
          <p:nvPr>
            <p:ph type="sldNum" sz="quarter" idx="5"/>
          </p:nvPr>
        </p:nvSpPr>
        <p:spPr/>
        <p:txBody>
          <a:bodyPr/>
          <a:lstStyle/>
          <a:p>
            <a:fld id="{12F12B5D-D2FD-6B4A-B62D-D5293C9BE19F}" type="slidenum">
              <a:rPr lang="en-US" smtClean="0"/>
              <a:t>8</a:t>
            </a:fld>
            <a:endParaRPr lang="en-US"/>
          </a:p>
        </p:txBody>
      </p:sp>
    </p:spTree>
    <p:extLst>
      <p:ext uri="{BB962C8B-B14F-4D97-AF65-F5344CB8AC3E}">
        <p14:creationId xmlns:p14="http://schemas.microsoft.com/office/powerpoint/2010/main" val="18501152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If a customer needs a manual review before they begin processing payments, they will see an on-screen message. The customer will receive an email when their account is ready and approved to accept payments. </a:t>
            </a:r>
            <a:br>
              <a:rPr lang="en-US" dirty="0"/>
            </a:br>
            <a:endParaRPr lang="en-US" dirty="0"/>
          </a:p>
          <a:p>
            <a:pPr marL="0" indent="0">
              <a:buNone/>
            </a:pPr>
            <a:r>
              <a:rPr lang="en-US" dirty="0"/>
              <a:t>If the customer should return to the Tap to Pay tool before they receive approval, they will see the Apple Educational screens again, followed by the same confirmation message. </a:t>
            </a:r>
          </a:p>
          <a:p>
            <a:pPr marL="0" indent="0">
              <a:buNone/>
            </a:pPr>
            <a:endParaRPr lang="en-US" b="0" dirty="0"/>
          </a:p>
          <a:p>
            <a:pPr marL="0" indent="0">
              <a:buNone/>
            </a:pPr>
            <a:r>
              <a:rPr lang="en-US" b="0" dirty="0"/>
              <a:t>Once they are approved for payment acceptance, the customer will complete steps 5-8 from the enrollment process to start receiving payments with Tap to Pay.</a:t>
            </a:r>
            <a:endParaRPr lang="en-US" dirty="0"/>
          </a:p>
          <a:p>
            <a:endParaRPr lang="en-US" dirty="0"/>
          </a:p>
          <a:p>
            <a:r>
              <a:rPr lang="en-US" dirty="0"/>
              <a:t>---</a:t>
            </a:r>
          </a:p>
          <a:p>
            <a:r>
              <a:rPr lang="en-US" dirty="0"/>
              <a:t>GO TO NEXT SLIDE.</a:t>
            </a:r>
          </a:p>
          <a:p>
            <a:endParaRPr lang="en-US" dirty="0"/>
          </a:p>
        </p:txBody>
      </p:sp>
      <p:sp>
        <p:nvSpPr>
          <p:cNvPr id="4" name="Slide Number Placeholder 3"/>
          <p:cNvSpPr>
            <a:spLocks noGrp="1"/>
          </p:cNvSpPr>
          <p:nvPr>
            <p:ph type="sldNum" sz="quarter" idx="5"/>
          </p:nvPr>
        </p:nvSpPr>
        <p:spPr/>
        <p:txBody>
          <a:bodyPr/>
          <a:lstStyle/>
          <a:p>
            <a:fld id="{12F12B5D-D2FD-6B4A-B62D-D5293C9BE19F}" type="slidenum">
              <a:rPr lang="en-US" smtClean="0"/>
              <a:t>9</a:t>
            </a:fld>
            <a:endParaRPr lang="en-US"/>
          </a:p>
        </p:txBody>
      </p:sp>
    </p:spTree>
    <p:extLst>
      <p:ext uri="{BB962C8B-B14F-4D97-AF65-F5344CB8AC3E}">
        <p14:creationId xmlns:p14="http://schemas.microsoft.com/office/powerpoint/2010/main" val="41393765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6" name="Content Placeholder 5">
            <a:extLst>
              <a:ext uri="{FF2B5EF4-FFF2-40B4-BE49-F238E27FC236}">
                <a16:creationId xmlns:a16="http://schemas.microsoft.com/office/drawing/2014/main" id="{7262CCBB-74F7-CA47-AC97-867D01F2856B}"/>
              </a:ext>
            </a:extLst>
          </p:cNvPr>
          <p:cNvSpPr>
            <a:spLocks noGrp="1"/>
          </p:cNvSpPr>
          <p:nvPr>
            <p:ph sz="quarter" idx="10"/>
          </p:nvPr>
        </p:nvSpPr>
        <p:spPr>
          <a:xfrm>
            <a:off x="609600" y="1549400"/>
            <a:ext cx="10972800" cy="4632960"/>
          </a:xfrm>
          <a:prstGeom prst="rect">
            <a:avLst/>
          </a:prstGeom>
        </p:spPr>
        <p:txBody>
          <a:bodyPr/>
          <a:lstStyle>
            <a:lvl1pPr marL="306910" indent="-306910">
              <a:lnSpc>
                <a:spcPct val="100000"/>
              </a:lnSpc>
              <a:buFont typeface="Arial" panose="020B0604020202020204" pitchFamily="34" charset="0"/>
              <a:buChar char="•"/>
              <a:tabLst/>
              <a:defRPr>
                <a:latin typeface="+mn-lt"/>
              </a:defRPr>
            </a:lvl1pPr>
            <a:lvl2pPr marL="761981" indent="-298443">
              <a:lnSpc>
                <a:spcPct val="100000"/>
              </a:lnSpc>
              <a:tabLst/>
              <a:defRPr>
                <a:latin typeface="+mn-lt"/>
              </a:defRPr>
            </a:lvl2pPr>
            <a:lvl3pPr marL="1142971" indent="-228594">
              <a:lnSpc>
                <a:spcPct val="100000"/>
              </a:lnSpc>
              <a:buSzPct val="75000"/>
              <a:buFont typeface="Wingdings" pitchFamily="2" charset="2"/>
              <a:buChar char="§"/>
              <a:defRPr>
                <a:latin typeface="+mn-lt"/>
              </a:defRPr>
            </a:lvl3pPr>
            <a:lvl4pPr marL="1600160" indent="-228594">
              <a:lnSpc>
                <a:spcPct val="100000"/>
              </a:lnSpc>
              <a:buFont typeface="Wingdings" pitchFamily="2" charset="2"/>
              <a:buChar char="§"/>
              <a:defRPr lang="en-US" sz="1333" b="0" i="0" kern="1200" dirty="0">
                <a:solidFill>
                  <a:srgbClr val="5A6670"/>
                </a:solidFill>
                <a:latin typeface="+mn-lt"/>
                <a:ea typeface="+mn-ea"/>
                <a:cs typeface="+mn-cs"/>
              </a:defRPr>
            </a:lvl4pPr>
            <a:lvl5pPr marL="1904952" indent="-228594">
              <a:buSzPct val="75000"/>
              <a:buFont typeface="Wingdings" pitchFamily="2" charset="2"/>
              <a:buChar char="§"/>
              <a:tabLst/>
              <a:defRPr sz="1333">
                <a:latin typeface="+mn-lt"/>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Footer Placeholder 9">
            <a:extLst>
              <a:ext uri="{FF2B5EF4-FFF2-40B4-BE49-F238E27FC236}">
                <a16:creationId xmlns:a16="http://schemas.microsoft.com/office/drawing/2014/main" id="{86CB737E-6EC7-0A47-82A4-12FB568A3688}"/>
              </a:ext>
            </a:extLst>
          </p:cNvPr>
          <p:cNvSpPr>
            <a:spLocks noGrp="1"/>
          </p:cNvSpPr>
          <p:nvPr>
            <p:ph type="ftr" sz="quarter" idx="11"/>
          </p:nvPr>
        </p:nvSpPr>
        <p:spPr/>
        <p:txBody>
          <a:bodyPr/>
          <a:lstStyle/>
          <a:p>
            <a:endParaRPr lang="en-US"/>
          </a:p>
        </p:txBody>
      </p:sp>
      <p:sp>
        <p:nvSpPr>
          <p:cNvPr id="11" name="Slide Number Placeholder 10">
            <a:extLst>
              <a:ext uri="{FF2B5EF4-FFF2-40B4-BE49-F238E27FC236}">
                <a16:creationId xmlns:a16="http://schemas.microsoft.com/office/drawing/2014/main" id="{1C6D6EC6-975C-D040-BECE-5A456EF9E2AE}"/>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30855648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519FDB6-602A-C64C-9BA7-E8EF7EB2EA3F}"/>
              </a:ext>
            </a:extLst>
          </p:cNvPr>
          <p:cNvSpPr>
            <a:spLocks noGrp="1"/>
          </p:cNvSpPr>
          <p:nvPr>
            <p:ph type="ftr" sz="quarter" idx="10"/>
          </p:nvPr>
        </p:nvSpPr>
        <p:spPr/>
        <p:txBody>
          <a:bodyPr/>
          <a:lstStyle/>
          <a:p>
            <a:endParaRPr lang="en-US"/>
          </a:p>
        </p:txBody>
      </p:sp>
      <p:sp>
        <p:nvSpPr>
          <p:cNvPr id="3" name="Slide Number Placeholder 2">
            <a:extLst>
              <a:ext uri="{FF2B5EF4-FFF2-40B4-BE49-F238E27FC236}">
                <a16:creationId xmlns:a16="http://schemas.microsoft.com/office/drawing/2014/main" id="{BE72BD95-3398-6F4B-B3BB-D4977E8C0C55}"/>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3681655324"/>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1_Title, Content &amp; Add Inf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53A172-15FD-BC4C-89C9-7F3D0C310CC7}"/>
              </a:ext>
            </a:extLst>
          </p:cNvPr>
          <p:cNvSpPr>
            <a:spLocks noGrp="1"/>
          </p:cNvSpPr>
          <p:nvPr>
            <p:ph idx="1" hasCustomPrompt="1"/>
          </p:nvPr>
        </p:nvSpPr>
        <p:spPr>
          <a:xfrm>
            <a:off x="609600" y="1549402"/>
            <a:ext cx="10972800" cy="3375397"/>
          </a:xfrm>
          <a:prstGeom prst="rect">
            <a:avLst/>
          </a:prstGeom>
        </p:spPr>
        <p:txBody>
          <a:bodyPr/>
          <a:lstStyle>
            <a:lvl1pPr>
              <a:defRPr b="0" i="0">
                <a:solidFill>
                  <a:srgbClr val="5A6670"/>
                </a:solidFill>
                <a:latin typeface="+mn-lt"/>
              </a:defRPr>
            </a:lvl1pPr>
            <a:lvl2pPr>
              <a:defRPr b="0" i="0">
                <a:solidFill>
                  <a:srgbClr val="5A6670"/>
                </a:solidFill>
                <a:latin typeface="+mn-lt"/>
              </a:defRPr>
            </a:lvl2pPr>
            <a:lvl3pPr marL="1142971" indent="-228594">
              <a:defRPr lang="en-US" sz="1467" b="0" i="0" kern="1200" dirty="0">
                <a:solidFill>
                  <a:srgbClr val="5A6670"/>
                </a:solidFill>
                <a:latin typeface="+mn-lt"/>
                <a:ea typeface="+mn-ea"/>
                <a:cs typeface="+mn-cs"/>
              </a:defRPr>
            </a:lvl3pPr>
            <a:lvl4pPr>
              <a:defRPr b="0" i="0">
                <a:solidFill>
                  <a:srgbClr val="5A6670"/>
                </a:solidFill>
                <a:latin typeface="+mn-lt"/>
              </a:defRPr>
            </a:lvl4pPr>
            <a:lvl5pPr>
              <a:defRPr lang="en-US" sz="1333" b="0" i="0" kern="1200" dirty="0">
                <a:solidFill>
                  <a:srgbClr val="5A6670"/>
                </a:solidFill>
                <a:latin typeface="+mn-lt"/>
                <a:ea typeface="+mn-ea"/>
                <a:cs typeface="+mn-cs"/>
              </a:defRPr>
            </a:lvl5pPr>
          </a:lstStyle>
          <a:p>
            <a:pPr lvl="0"/>
            <a:r>
              <a:rPr lang="en-US"/>
              <a:t>Edit Master text styles</a:t>
            </a:r>
          </a:p>
          <a:p>
            <a:pPr lvl="1"/>
            <a:r>
              <a:rPr lang="en-US"/>
              <a:t>Second level</a:t>
            </a:r>
          </a:p>
          <a:p>
            <a:pPr marL="1142971" lvl="2" indent="-228594" algn="l" defTabSz="914377"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p:txBody>
      </p:sp>
      <p:sp>
        <p:nvSpPr>
          <p:cNvPr id="2" name="Title 1">
            <a:extLst>
              <a:ext uri="{FF2B5EF4-FFF2-40B4-BE49-F238E27FC236}">
                <a16:creationId xmlns:a16="http://schemas.microsoft.com/office/drawing/2014/main" id="{AE3BDF0C-4CA1-A14A-8F6C-C2809002A8F6}"/>
              </a:ext>
            </a:extLst>
          </p:cNvPr>
          <p:cNvSpPr>
            <a:spLocks noGrp="1"/>
          </p:cNvSpPr>
          <p:nvPr>
            <p:ph type="title"/>
          </p:nvPr>
        </p:nvSpPr>
        <p:spPr/>
        <p:txBody>
          <a:bodyPr/>
          <a:lstStyle>
            <a:lvl1pPr>
              <a:defRPr>
                <a:latin typeface="+mj-lt"/>
              </a:defRPr>
            </a:lvl1pPr>
          </a:lstStyle>
          <a:p>
            <a:r>
              <a:rPr lang="en-US"/>
              <a:t>Click to edit Master title style</a:t>
            </a:r>
          </a:p>
        </p:txBody>
      </p:sp>
      <p:sp>
        <p:nvSpPr>
          <p:cNvPr id="5" name="Content Placeholder 2">
            <a:extLst>
              <a:ext uri="{FF2B5EF4-FFF2-40B4-BE49-F238E27FC236}">
                <a16:creationId xmlns:a16="http://schemas.microsoft.com/office/drawing/2014/main" id="{001B0570-A49B-0C42-B22E-BEEAD24FDC56}"/>
              </a:ext>
            </a:extLst>
          </p:cNvPr>
          <p:cNvSpPr>
            <a:spLocks noGrp="1"/>
          </p:cNvSpPr>
          <p:nvPr>
            <p:ph idx="10" hasCustomPrompt="1"/>
          </p:nvPr>
        </p:nvSpPr>
        <p:spPr>
          <a:xfrm>
            <a:off x="609600" y="5314842"/>
            <a:ext cx="10972800" cy="861775"/>
          </a:xfrm>
          <a:prstGeom prst="rect">
            <a:avLst/>
          </a:prstGeom>
        </p:spPr>
        <p:txBody>
          <a:bodyPr>
            <a:noAutofit/>
          </a:bodyPr>
          <a:lstStyle>
            <a:lvl1pPr marL="0" indent="0">
              <a:lnSpc>
                <a:spcPct val="100000"/>
              </a:lnSpc>
              <a:buNone/>
              <a:defRPr sz="1600" b="0" i="0">
                <a:solidFill>
                  <a:srgbClr val="008BAC"/>
                </a:solidFill>
                <a:latin typeface="+mn-lt"/>
              </a:defRPr>
            </a:lvl1pPr>
            <a:lvl2pPr marL="457189" indent="0">
              <a:buNone/>
              <a:defRPr>
                <a:solidFill>
                  <a:srgbClr val="5A6670"/>
                </a:solidFill>
              </a:defRPr>
            </a:lvl2pPr>
            <a:lvl3pPr>
              <a:defRPr>
                <a:solidFill>
                  <a:srgbClr val="5A6670"/>
                </a:solidFill>
              </a:defRPr>
            </a:lvl3pPr>
            <a:lvl4pPr>
              <a:defRPr>
                <a:solidFill>
                  <a:srgbClr val="5A6670"/>
                </a:solidFill>
              </a:defRPr>
            </a:lvl4pPr>
            <a:lvl5pPr>
              <a:defRPr>
                <a:solidFill>
                  <a:srgbClr val="5A6670"/>
                </a:solidFill>
              </a:defRPr>
            </a:lvl5pPr>
          </a:lstStyle>
          <a:p>
            <a:pPr lvl="0"/>
            <a:r>
              <a:rPr lang="en-US"/>
              <a:t>Additional information – Click to edit</a:t>
            </a:r>
          </a:p>
        </p:txBody>
      </p:sp>
      <p:sp>
        <p:nvSpPr>
          <p:cNvPr id="4" name="Footer Placeholder 3">
            <a:extLst>
              <a:ext uri="{FF2B5EF4-FFF2-40B4-BE49-F238E27FC236}">
                <a16:creationId xmlns:a16="http://schemas.microsoft.com/office/drawing/2014/main" id="{98039AD6-6A31-1F49-B56D-3B93F22E68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8C7C02-5E60-1444-840B-3A2F091EB710}"/>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1922265172"/>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549401"/>
            <a:ext cx="5410200" cy="4627564"/>
          </a:xfrm>
          <a:prstGeom prst="rect">
            <a:avLst/>
          </a:prstGeom>
        </p:spPr>
        <p:txBody>
          <a:bodyPr/>
          <a:lstStyle>
            <a:lvl1pPr>
              <a:lnSpc>
                <a:spcPct val="100000"/>
              </a:lnSpc>
              <a:defRPr>
                <a:latin typeface="+mn-lt"/>
              </a:defRPr>
            </a:lvl1pPr>
            <a:lvl2pPr>
              <a:lnSpc>
                <a:spcPct val="100000"/>
              </a:lnSpc>
              <a:defRPr>
                <a:latin typeface="+mn-lt"/>
              </a:defRPr>
            </a:lvl2pPr>
            <a:lvl3pPr marL="1142971" indent="-228594">
              <a:lnSpc>
                <a:spcPct val="100000"/>
              </a:lnSpc>
              <a:defRPr lang="en-US" sz="1467" b="0" i="0" kern="1200" dirty="0" smtClean="0">
                <a:solidFill>
                  <a:srgbClr val="5A6670"/>
                </a:solidFill>
                <a:latin typeface="+mn-lt"/>
                <a:ea typeface="+mn-ea"/>
                <a:cs typeface="+mn-cs"/>
              </a:defRPr>
            </a:lvl3pPr>
            <a:lvl4pPr>
              <a:lnSpc>
                <a:spcPct val="100000"/>
              </a:lnSpc>
              <a:defRPr>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6172200" y="1549401"/>
            <a:ext cx="5410200" cy="4627564"/>
          </a:xfrm>
          <a:prstGeom prst="rect">
            <a:avLst/>
          </a:prstGeom>
        </p:spPr>
        <p:txBody>
          <a:bodyPr/>
          <a:lstStyle>
            <a:lvl1pPr>
              <a:lnSpc>
                <a:spcPct val="100000"/>
              </a:lnSpc>
              <a:defRPr>
                <a:latin typeface="+mn-lt"/>
              </a:defRPr>
            </a:lvl1pPr>
            <a:lvl2pPr>
              <a:lnSpc>
                <a:spcPct val="100000"/>
              </a:lnSpc>
              <a:defRPr>
                <a:latin typeface="+mn-lt"/>
              </a:defRPr>
            </a:lvl2pPr>
            <a:lvl3pPr marL="1142971" indent="-228594">
              <a:lnSpc>
                <a:spcPct val="100000"/>
              </a:lnSpc>
              <a:defRPr lang="en-US" sz="1467" b="0" i="0" kern="1200" dirty="0" smtClean="0">
                <a:solidFill>
                  <a:srgbClr val="5A6670"/>
                </a:solidFill>
                <a:latin typeface="+mn-lt"/>
                <a:ea typeface="+mn-ea"/>
                <a:cs typeface="+mn-cs"/>
              </a:defRPr>
            </a:lvl3pPr>
            <a:lvl4pPr>
              <a:lnSpc>
                <a:spcPct val="100000"/>
              </a:lnSpc>
              <a:defRPr>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BA61DD6C-8195-4440-A54F-A0908CB06528}"/>
              </a:ext>
            </a:extLst>
          </p:cNvPr>
          <p:cNvSpPr>
            <a:spLocks noGrp="1"/>
          </p:cNvSpPr>
          <p:nvPr>
            <p:ph type="ftr" sz="quarter" idx="10"/>
          </p:nvPr>
        </p:nvSpPr>
        <p:spPr/>
        <p:txBody>
          <a:bodyPr/>
          <a:lstStyle/>
          <a:p>
            <a:endParaRPr lang="en-US"/>
          </a:p>
        </p:txBody>
      </p:sp>
      <p:sp>
        <p:nvSpPr>
          <p:cNvPr id="6" name="Slide Number Placeholder 5">
            <a:extLst>
              <a:ext uri="{FF2B5EF4-FFF2-40B4-BE49-F238E27FC236}">
                <a16:creationId xmlns:a16="http://schemas.microsoft.com/office/drawing/2014/main" id="{E35D029E-AEBB-B044-A1E4-8DEA40607423}"/>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469654605"/>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181864"/>
            <a:ext cx="10972800" cy="1011936"/>
          </a:xfrm>
        </p:spPr>
        <p:txBody>
          <a:bodyPr vert="horz" lIns="91440" tIns="45720" rIns="91440" bIns="45720" rtlCol="0" anchor="b">
            <a:noAutofit/>
          </a:bodyPr>
          <a:lstStyle>
            <a:lvl1pPr>
              <a:defRPr lang="en-US" dirty="0"/>
            </a:lvl1pPr>
          </a:lstStyle>
          <a:p>
            <a:pPr lvl="0"/>
            <a:r>
              <a:rPr lang="en-US"/>
              <a:t>Click to edit Master title style</a:t>
            </a:r>
          </a:p>
        </p:txBody>
      </p:sp>
      <p:sp>
        <p:nvSpPr>
          <p:cNvPr id="3" name="Text Placeholder 2"/>
          <p:cNvSpPr>
            <a:spLocks noGrp="1"/>
          </p:cNvSpPr>
          <p:nvPr>
            <p:ph type="body" idx="1"/>
          </p:nvPr>
        </p:nvSpPr>
        <p:spPr>
          <a:xfrm>
            <a:off x="609600" y="1353311"/>
            <a:ext cx="5387976" cy="823912"/>
          </a:xfrm>
          <a:prstGeom prst="rect">
            <a:avLst/>
          </a:prstGeom>
        </p:spPr>
        <p:txBody>
          <a:bodyPr anchor="ctr">
            <a:normAutofit/>
          </a:bodyPr>
          <a:lstStyle>
            <a:lvl1pPr marL="0" indent="0">
              <a:buNone/>
              <a:defRPr sz="1867" b="0">
                <a:solidFill>
                  <a:schemeClr val="accent1"/>
                </a:solidFill>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7224"/>
            <a:ext cx="5387976" cy="4012440"/>
          </a:xfrm>
          <a:prstGeom prst="rect">
            <a:avLst/>
          </a:prstGeom>
        </p:spPr>
        <p:txBody>
          <a:bodyPr/>
          <a:lstStyle>
            <a:lvl1pPr>
              <a:lnSpc>
                <a:spcPct val="100000"/>
              </a:lnSpc>
              <a:defRPr>
                <a:latin typeface="+mn-lt"/>
              </a:defRPr>
            </a:lvl1pPr>
            <a:lvl2pPr>
              <a:lnSpc>
                <a:spcPct val="100000"/>
              </a:lnSpc>
              <a:defRPr>
                <a:latin typeface="+mn-lt"/>
              </a:defRPr>
            </a:lvl2pPr>
            <a:lvl3pPr marL="1142971" indent="-228594">
              <a:lnSpc>
                <a:spcPct val="100000"/>
              </a:lnSpc>
              <a:defRPr lang="en-US" sz="1467" b="0" i="0" kern="1200" dirty="0" smtClean="0">
                <a:solidFill>
                  <a:srgbClr val="5A6670"/>
                </a:solidFill>
                <a:latin typeface="+mn-lt"/>
                <a:ea typeface="+mn-ea"/>
                <a:cs typeface="+mn-cs"/>
              </a:defRPr>
            </a:lvl3pPr>
            <a:lvl4pPr>
              <a:lnSpc>
                <a:spcPct val="100000"/>
              </a:lnSpc>
              <a:defRPr>
                <a:latin typeface="+mn-lt"/>
              </a:defRPr>
            </a:lvl4pPr>
            <a:lvl5pPr marL="1828754" indent="0">
              <a:buNone/>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p:cNvSpPr>
            <a:spLocks noGrp="1"/>
          </p:cNvSpPr>
          <p:nvPr>
            <p:ph type="body" sz="quarter" idx="3"/>
          </p:nvPr>
        </p:nvSpPr>
        <p:spPr>
          <a:xfrm>
            <a:off x="6194427" y="1353311"/>
            <a:ext cx="5388864" cy="823912"/>
          </a:xfrm>
          <a:prstGeom prst="rect">
            <a:avLst/>
          </a:prstGeom>
        </p:spPr>
        <p:txBody>
          <a:bodyPr anchor="ctr">
            <a:normAutofit/>
          </a:bodyPr>
          <a:lstStyle>
            <a:lvl1pPr marL="0" indent="0">
              <a:buNone/>
              <a:defRPr sz="1867" b="0">
                <a:solidFill>
                  <a:schemeClr val="accent1"/>
                </a:solidFill>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4427" y="2177224"/>
            <a:ext cx="5388864" cy="4012440"/>
          </a:xfrm>
          <a:prstGeom prst="rect">
            <a:avLst/>
          </a:prstGeom>
        </p:spPr>
        <p:txBody>
          <a:bodyPr/>
          <a:lstStyle>
            <a:lvl1pPr>
              <a:lnSpc>
                <a:spcPct val="100000"/>
              </a:lnSpc>
              <a:defRPr>
                <a:latin typeface="+mn-lt"/>
              </a:defRPr>
            </a:lvl1pPr>
            <a:lvl2pPr>
              <a:lnSpc>
                <a:spcPct val="100000"/>
              </a:lnSpc>
              <a:defRPr>
                <a:latin typeface="+mn-lt"/>
              </a:defRPr>
            </a:lvl2pPr>
            <a:lvl3pPr marL="1142971" indent="-228594">
              <a:lnSpc>
                <a:spcPct val="100000"/>
              </a:lnSpc>
              <a:defRPr lang="en-US" sz="1467" b="0" i="0" kern="1200" dirty="0" smtClean="0">
                <a:solidFill>
                  <a:srgbClr val="5A6670"/>
                </a:solidFill>
                <a:latin typeface="+mn-lt"/>
                <a:ea typeface="+mn-ea"/>
                <a:cs typeface="+mn-cs"/>
              </a:defRPr>
            </a:lvl3pPr>
            <a:lvl4pPr>
              <a:lnSpc>
                <a:spcPct val="100000"/>
              </a:lnSpc>
              <a:defRPr>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Footer Placeholder 6">
            <a:extLst>
              <a:ext uri="{FF2B5EF4-FFF2-40B4-BE49-F238E27FC236}">
                <a16:creationId xmlns:a16="http://schemas.microsoft.com/office/drawing/2014/main" id="{AA07D760-E354-DE46-916E-06A4FD39F44A}"/>
              </a:ext>
            </a:extLst>
          </p:cNvPr>
          <p:cNvSpPr>
            <a:spLocks noGrp="1"/>
          </p:cNvSpPr>
          <p:nvPr>
            <p:ph type="ftr" sz="quarter" idx="10"/>
          </p:nvPr>
        </p:nvSpPr>
        <p:spPr/>
        <p:txBody>
          <a:bodyPr/>
          <a:lstStyle/>
          <a:p>
            <a:endParaRPr lang="en-US"/>
          </a:p>
        </p:txBody>
      </p:sp>
      <p:sp>
        <p:nvSpPr>
          <p:cNvPr id="8" name="Slide Number Placeholder 7">
            <a:extLst>
              <a:ext uri="{FF2B5EF4-FFF2-40B4-BE49-F238E27FC236}">
                <a16:creationId xmlns:a16="http://schemas.microsoft.com/office/drawing/2014/main" id="{C453EBEA-001D-3B40-A518-9C631CEB6CBD}"/>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4232604852"/>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lvl1pPr algn="ctr">
              <a:defRPr/>
            </a:lvl1pPr>
          </a:lstStyle>
          <a:p>
            <a:r>
              <a:rPr lang="en-US"/>
              <a:t>Click to edit Master title style</a:t>
            </a:r>
          </a:p>
        </p:txBody>
      </p:sp>
      <p:sp>
        <p:nvSpPr>
          <p:cNvPr id="3" name="Footer Placeholder 2">
            <a:extLst>
              <a:ext uri="{FF2B5EF4-FFF2-40B4-BE49-F238E27FC236}">
                <a16:creationId xmlns:a16="http://schemas.microsoft.com/office/drawing/2014/main" id="{7AEA5061-E23A-BA41-9DA9-9DD4F42C8C7F}"/>
              </a:ext>
            </a:extLst>
          </p:cNvPr>
          <p:cNvSpPr>
            <a:spLocks noGrp="1"/>
          </p:cNvSpPr>
          <p:nvPr>
            <p:ph type="ftr" sz="quarter" idx="10"/>
          </p:nvPr>
        </p:nvSpPr>
        <p:spPr/>
        <p:txBody>
          <a:bodyPr/>
          <a:lstStyle/>
          <a:p>
            <a:endParaRPr lang="en-US"/>
          </a:p>
        </p:txBody>
      </p:sp>
      <p:sp>
        <p:nvSpPr>
          <p:cNvPr id="4" name="Slide Number Placeholder 3">
            <a:extLst>
              <a:ext uri="{FF2B5EF4-FFF2-40B4-BE49-F238E27FC236}">
                <a16:creationId xmlns:a16="http://schemas.microsoft.com/office/drawing/2014/main" id="{37BCA43D-F448-124E-AB59-459936F88A91}"/>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74543410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Only" preserve="1">
  <p:cSld name="Title Only - with underline">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lvl1pPr algn="ctr">
              <a:defRPr/>
            </a:lvl1pPr>
          </a:lstStyle>
          <a:p>
            <a:r>
              <a:rPr lang="en-US"/>
              <a:t>Click to edit Master title style</a:t>
            </a:r>
          </a:p>
        </p:txBody>
      </p:sp>
      <p:cxnSp>
        <p:nvCxnSpPr>
          <p:cNvPr id="3" name="Straight Connector 2">
            <a:extLst>
              <a:ext uri="{FF2B5EF4-FFF2-40B4-BE49-F238E27FC236}">
                <a16:creationId xmlns:a16="http://schemas.microsoft.com/office/drawing/2014/main" id="{049D3E2E-4AAD-4441-B4E7-C41CA62B899C}"/>
              </a:ext>
            </a:extLst>
          </p:cNvPr>
          <p:cNvCxnSpPr>
            <a:cxnSpLocks/>
          </p:cNvCxnSpPr>
          <p:nvPr/>
        </p:nvCxnSpPr>
        <p:spPr>
          <a:xfrm>
            <a:off x="5657833" y="1368903"/>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EA064C33-45F8-9640-B7C5-E5B43338ABBB}"/>
              </a:ext>
            </a:extLst>
          </p:cNvPr>
          <p:cNvSpPr>
            <a:spLocks noGrp="1"/>
          </p:cNvSpPr>
          <p:nvPr>
            <p:ph type="ftr" sz="quarter" idx="10"/>
          </p:nvPr>
        </p:nvSpPr>
        <p:spPr/>
        <p:txBody>
          <a:bodyPr/>
          <a:lstStyle/>
          <a:p>
            <a:endParaRPr lang="en-US"/>
          </a:p>
        </p:txBody>
      </p:sp>
      <p:sp>
        <p:nvSpPr>
          <p:cNvPr id="5" name="Slide Number Placeholder 4">
            <a:extLst>
              <a:ext uri="{FF2B5EF4-FFF2-40B4-BE49-F238E27FC236}">
                <a16:creationId xmlns:a16="http://schemas.microsoft.com/office/drawing/2014/main" id="{E3C099DC-CB5C-E24C-BE6A-62E6FB692BE1}"/>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17491054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0"/>
            <a:ext cx="12192000" cy="1193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title"/>
          </p:nvPr>
        </p:nvSpPr>
        <p:spPr>
          <a:xfrm>
            <a:off x="609600" y="287312"/>
            <a:ext cx="10972800" cy="793117"/>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endParaRPr lang="en-US"/>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289371714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519FDB6-602A-C64C-9BA7-E8EF7EB2EA3F}"/>
              </a:ext>
            </a:extLst>
          </p:cNvPr>
          <p:cNvSpPr>
            <a:spLocks noGrp="1"/>
          </p:cNvSpPr>
          <p:nvPr>
            <p:ph type="ftr" sz="quarter" idx="10"/>
          </p:nvPr>
        </p:nvSpPr>
        <p:spPr/>
        <p:txBody>
          <a:bodyPr/>
          <a:lstStyle/>
          <a:p>
            <a:endParaRPr lang="en-US"/>
          </a:p>
        </p:txBody>
      </p:sp>
      <p:sp>
        <p:nvSpPr>
          <p:cNvPr id="3" name="Slide Number Placeholder 2">
            <a:extLst>
              <a:ext uri="{FF2B5EF4-FFF2-40B4-BE49-F238E27FC236}">
                <a16:creationId xmlns:a16="http://schemas.microsoft.com/office/drawing/2014/main" id="{BE72BD95-3398-6F4B-B3BB-D4977E8C0C55}"/>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368374973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3 list layout ">
    <p:spTree>
      <p:nvGrpSpPr>
        <p:cNvPr id="1" name=""/>
        <p:cNvGrpSpPr/>
        <p:nvPr/>
      </p:nvGrpSpPr>
      <p:grpSpPr>
        <a:xfrm>
          <a:off x="0" y="0"/>
          <a:ext cx="0" cy="0"/>
          <a:chOff x="0" y="0"/>
          <a:chExt cx="0" cy="0"/>
        </a:xfrm>
      </p:grpSpPr>
      <p:sp>
        <p:nvSpPr>
          <p:cNvPr id="2" name="Title 1"/>
          <p:cNvSpPr>
            <a:spLocks noGrp="1"/>
          </p:cNvSpPr>
          <p:nvPr>
            <p:ph type="title"/>
          </p:nvPr>
        </p:nvSpPr>
        <p:spPr>
          <a:xfrm>
            <a:off x="609600" y="177903"/>
            <a:ext cx="10972800" cy="1011936"/>
          </a:xfrm>
        </p:spPr>
        <p:txBody>
          <a:bodyPr anchor="ctr"/>
          <a:lstStyle>
            <a:lvl1pPr algn="ctr">
              <a:defRPr/>
            </a:lvl1pPr>
          </a:lstStyle>
          <a:p>
            <a:r>
              <a:rPr lang="en-US"/>
              <a:t>Click to edit Master title style</a:t>
            </a:r>
          </a:p>
        </p:txBody>
      </p:sp>
      <p:cxnSp>
        <p:nvCxnSpPr>
          <p:cNvPr id="3" name="Straight Connector 2">
            <a:extLst>
              <a:ext uri="{FF2B5EF4-FFF2-40B4-BE49-F238E27FC236}">
                <a16:creationId xmlns:a16="http://schemas.microsoft.com/office/drawing/2014/main" id="{049D3E2E-4AAD-4441-B4E7-C41CA62B899C}"/>
              </a:ext>
            </a:extLst>
          </p:cNvPr>
          <p:cNvCxnSpPr>
            <a:cxnSpLocks/>
          </p:cNvCxnSpPr>
          <p:nvPr/>
        </p:nvCxnSpPr>
        <p:spPr>
          <a:xfrm>
            <a:off x="5657833" y="1368903"/>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EA064C33-45F8-9640-B7C5-E5B43338ABBB}"/>
              </a:ext>
            </a:extLst>
          </p:cNvPr>
          <p:cNvSpPr>
            <a:spLocks noGrp="1"/>
          </p:cNvSpPr>
          <p:nvPr>
            <p:ph type="ftr" sz="quarter" idx="10"/>
          </p:nvPr>
        </p:nvSpPr>
        <p:spPr/>
        <p:txBody>
          <a:bodyPr/>
          <a:lstStyle/>
          <a:p>
            <a:endParaRPr lang="en-US"/>
          </a:p>
        </p:txBody>
      </p:sp>
      <p:sp>
        <p:nvSpPr>
          <p:cNvPr id="5" name="Slide Number Placeholder 4">
            <a:extLst>
              <a:ext uri="{FF2B5EF4-FFF2-40B4-BE49-F238E27FC236}">
                <a16:creationId xmlns:a16="http://schemas.microsoft.com/office/drawing/2014/main" id="{E3C099DC-CB5C-E24C-BE6A-62E6FB692BE1}"/>
              </a:ext>
            </a:extLst>
          </p:cNvPr>
          <p:cNvSpPr>
            <a:spLocks noGrp="1"/>
          </p:cNvSpPr>
          <p:nvPr>
            <p:ph type="sldNum" sz="quarter" idx="11"/>
          </p:nvPr>
        </p:nvSpPr>
        <p:spPr/>
        <p:txBody>
          <a:bodyPr/>
          <a:lstStyle/>
          <a:p>
            <a:fld id="{F7CADEA9-0AFC-B549-B690-A46B9B6402E4}" type="slidenum">
              <a:rPr lang="en-US" smtClean="0"/>
              <a:pPr/>
              <a:t>‹#›</a:t>
            </a:fld>
            <a:endParaRPr lang="en-US"/>
          </a:p>
        </p:txBody>
      </p:sp>
      <p:sp>
        <p:nvSpPr>
          <p:cNvPr id="7" name="Text Placeholder 6">
            <a:extLst>
              <a:ext uri="{FF2B5EF4-FFF2-40B4-BE49-F238E27FC236}">
                <a16:creationId xmlns:a16="http://schemas.microsoft.com/office/drawing/2014/main" id="{07C95E33-C273-9E44-86F9-77DC0357D7A2}"/>
              </a:ext>
            </a:extLst>
          </p:cNvPr>
          <p:cNvSpPr>
            <a:spLocks noGrp="1"/>
          </p:cNvSpPr>
          <p:nvPr>
            <p:ph type="body" sz="quarter" idx="12" hasCustomPrompt="1"/>
          </p:nvPr>
        </p:nvSpPr>
        <p:spPr>
          <a:xfrm>
            <a:off x="609601" y="2032156"/>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8" name="Text Placeholder 6">
            <a:extLst>
              <a:ext uri="{FF2B5EF4-FFF2-40B4-BE49-F238E27FC236}">
                <a16:creationId xmlns:a16="http://schemas.microsoft.com/office/drawing/2014/main" id="{24CE49FF-9FA8-6443-9002-BBA3E945DEE2}"/>
              </a:ext>
            </a:extLst>
          </p:cNvPr>
          <p:cNvSpPr>
            <a:spLocks noGrp="1"/>
          </p:cNvSpPr>
          <p:nvPr>
            <p:ph type="body" sz="quarter" idx="13" hasCustomPrompt="1"/>
          </p:nvPr>
        </p:nvSpPr>
        <p:spPr>
          <a:xfrm>
            <a:off x="4445621" y="2032156"/>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9" name="Text Placeholder 6">
            <a:extLst>
              <a:ext uri="{FF2B5EF4-FFF2-40B4-BE49-F238E27FC236}">
                <a16:creationId xmlns:a16="http://schemas.microsoft.com/office/drawing/2014/main" id="{D9172A12-9ACA-AE42-8A06-F9B17295F3BA}"/>
              </a:ext>
            </a:extLst>
          </p:cNvPr>
          <p:cNvSpPr>
            <a:spLocks noGrp="1"/>
          </p:cNvSpPr>
          <p:nvPr>
            <p:ph type="body" sz="quarter" idx="14" hasCustomPrompt="1"/>
          </p:nvPr>
        </p:nvSpPr>
        <p:spPr>
          <a:xfrm>
            <a:off x="8276168" y="2032156"/>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100C8B07-DC04-774F-A6DC-EE7B8A93DDCA}"/>
              </a:ext>
            </a:extLst>
          </p:cNvPr>
          <p:cNvSpPr>
            <a:spLocks noGrp="1"/>
          </p:cNvSpPr>
          <p:nvPr>
            <p:ph type="body" sz="quarter" idx="15" hasCustomPrompt="1"/>
          </p:nvPr>
        </p:nvSpPr>
        <p:spPr>
          <a:xfrm>
            <a:off x="609601" y="2864780"/>
            <a:ext cx="330623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1" name="Text Placeholder 6">
            <a:extLst>
              <a:ext uri="{FF2B5EF4-FFF2-40B4-BE49-F238E27FC236}">
                <a16:creationId xmlns:a16="http://schemas.microsoft.com/office/drawing/2014/main" id="{67AF7D14-A273-104B-8B5F-D0F2B8A025BB}"/>
              </a:ext>
            </a:extLst>
          </p:cNvPr>
          <p:cNvSpPr>
            <a:spLocks noGrp="1"/>
          </p:cNvSpPr>
          <p:nvPr>
            <p:ph type="body" sz="quarter" idx="16" hasCustomPrompt="1"/>
          </p:nvPr>
        </p:nvSpPr>
        <p:spPr>
          <a:xfrm>
            <a:off x="4445621" y="2864780"/>
            <a:ext cx="330623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2" name="Text Placeholder 6">
            <a:extLst>
              <a:ext uri="{FF2B5EF4-FFF2-40B4-BE49-F238E27FC236}">
                <a16:creationId xmlns:a16="http://schemas.microsoft.com/office/drawing/2014/main" id="{365A1947-5C3F-084C-8DD1-7DC25F687BB8}"/>
              </a:ext>
            </a:extLst>
          </p:cNvPr>
          <p:cNvSpPr>
            <a:spLocks noGrp="1"/>
          </p:cNvSpPr>
          <p:nvPr>
            <p:ph type="body" sz="quarter" idx="17" hasCustomPrompt="1"/>
          </p:nvPr>
        </p:nvSpPr>
        <p:spPr>
          <a:xfrm>
            <a:off x="8276168" y="2864780"/>
            <a:ext cx="330623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Tree>
    <p:extLst>
      <p:ext uri="{BB962C8B-B14F-4D97-AF65-F5344CB8AC3E}">
        <p14:creationId xmlns:p14="http://schemas.microsoft.com/office/powerpoint/2010/main" val="2715858155"/>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4 list layout">
    <p:spTree>
      <p:nvGrpSpPr>
        <p:cNvPr id="1" name=""/>
        <p:cNvGrpSpPr/>
        <p:nvPr/>
      </p:nvGrpSpPr>
      <p:grpSpPr>
        <a:xfrm>
          <a:off x="0" y="0"/>
          <a:ext cx="0" cy="0"/>
          <a:chOff x="0" y="0"/>
          <a:chExt cx="0" cy="0"/>
        </a:xfrm>
      </p:grpSpPr>
      <p:sp>
        <p:nvSpPr>
          <p:cNvPr id="2" name="Title 1"/>
          <p:cNvSpPr>
            <a:spLocks noGrp="1"/>
          </p:cNvSpPr>
          <p:nvPr>
            <p:ph type="title"/>
          </p:nvPr>
        </p:nvSpPr>
        <p:spPr>
          <a:xfrm>
            <a:off x="609600" y="177903"/>
            <a:ext cx="10972800" cy="1011936"/>
          </a:xfrm>
        </p:spPr>
        <p:txBody>
          <a:bodyPr anchor="ctr"/>
          <a:lstStyle>
            <a:lvl1pPr algn="ctr">
              <a:defRPr/>
            </a:lvl1pPr>
          </a:lstStyle>
          <a:p>
            <a:r>
              <a:rPr lang="en-US"/>
              <a:t>Click to edit Master title style</a:t>
            </a:r>
          </a:p>
        </p:txBody>
      </p:sp>
      <p:cxnSp>
        <p:nvCxnSpPr>
          <p:cNvPr id="3" name="Straight Connector 2">
            <a:extLst>
              <a:ext uri="{FF2B5EF4-FFF2-40B4-BE49-F238E27FC236}">
                <a16:creationId xmlns:a16="http://schemas.microsoft.com/office/drawing/2014/main" id="{049D3E2E-4AAD-4441-B4E7-C41CA62B899C}"/>
              </a:ext>
            </a:extLst>
          </p:cNvPr>
          <p:cNvCxnSpPr>
            <a:cxnSpLocks/>
          </p:cNvCxnSpPr>
          <p:nvPr/>
        </p:nvCxnSpPr>
        <p:spPr>
          <a:xfrm>
            <a:off x="5657833" y="1368903"/>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EA064C33-45F8-9640-B7C5-E5B43338ABBB}"/>
              </a:ext>
            </a:extLst>
          </p:cNvPr>
          <p:cNvSpPr>
            <a:spLocks noGrp="1"/>
          </p:cNvSpPr>
          <p:nvPr>
            <p:ph type="ftr" sz="quarter" idx="10"/>
          </p:nvPr>
        </p:nvSpPr>
        <p:spPr/>
        <p:txBody>
          <a:bodyPr/>
          <a:lstStyle/>
          <a:p>
            <a:endParaRPr lang="en-US"/>
          </a:p>
        </p:txBody>
      </p:sp>
      <p:sp>
        <p:nvSpPr>
          <p:cNvPr id="5" name="Slide Number Placeholder 4">
            <a:extLst>
              <a:ext uri="{FF2B5EF4-FFF2-40B4-BE49-F238E27FC236}">
                <a16:creationId xmlns:a16="http://schemas.microsoft.com/office/drawing/2014/main" id="{E3C099DC-CB5C-E24C-BE6A-62E6FB692BE1}"/>
              </a:ext>
            </a:extLst>
          </p:cNvPr>
          <p:cNvSpPr>
            <a:spLocks noGrp="1"/>
          </p:cNvSpPr>
          <p:nvPr>
            <p:ph type="sldNum" sz="quarter" idx="11"/>
          </p:nvPr>
        </p:nvSpPr>
        <p:spPr/>
        <p:txBody>
          <a:bodyPr/>
          <a:lstStyle/>
          <a:p>
            <a:fld id="{F7CADEA9-0AFC-B549-B690-A46B9B6402E4}" type="slidenum">
              <a:rPr lang="en-US" smtClean="0"/>
              <a:pPr/>
              <a:t>‹#›</a:t>
            </a:fld>
            <a:endParaRPr lang="en-US"/>
          </a:p>
        </p:txBody>
      </p:sp>
      <p:sp>
        <p:nvSpPr>
          <p:cNvPr id="7" name="Text Placeholder 6">
            <a:extLst>
              <a:ext uri="{FF2B5EF4-FFF2-40B4-BE49-F238E27FC236}">
                <a16:creationId xmlns:a16="http://schemas.microsoft.com/office/drawing/2014/main" id="{07C95E33-C273-9E44-86F9-77DC0357D7A2}"/>
              </a:ext>
            </a:extLst>
          </p:cNvPr>
          <p:cNvSpPr>
            <a:spLocks noGrp="1"/>
          </p:cNvSpPr>
          <p:nvPr>
            <p:ph type="body" sz="quarter" idx="12" hasCustomPrompt="1"/>
          </p:nvPr>
        </p:nvSpPr>
        <p:spPr>
          <a:xfrm>
            <a:off x="609600" y="1703903"/>
            <a:ext cx="2560320"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100C8B07-DC04-774F-A6DC-EE7B8A93DDCA}"/>
              </a:ext>
            </a:extLst>
          </p:cNvPr>
          <p:cNvSpPr>
            <a:spLocks noGrp="1"/>
          </p:cNvSpPr>
          <p:nvPr>
            <p:ph type="body" sz="quarter" idx="15" hasCustomPrompt="1"/>
          </p:nvPr>
        </p:nvSpPr>
        <p:spPr>
          <a:xfrm>
            <a:off x="609601" y="2864780"/>
            <a:ext cx="256230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3" name="Text Placeholder 6">
            <a:extLst>
              <a:ext uri="{FF2B5EF4-FFF2-40B4-BE49-F238E27FC236}">
                <a16:creationId xmlns:a16="http://schemas.microsoft.com/office/drawing/2014/main" id="{9D0BC41B-0390-614E-A71F-7CDB38E80053}"/>
              </a:ext>
            </a:extLst>
          </p:cNvPr>
          <p:cNvSpPr>
            <a:spLocks noGrp="1"/>
          </p:cNvSpPr>
          <p:nvPr>
            <p:ph type="body" sz="quarter" idx="16" hasCustomPrompt="1"/>
          </p:nvPr>
        </p:nvSpPr>
        <p:spPr>
          <a:xfrm>
            <a:off x="9020098"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4" name="Text Placeholder 6">
            <a:extLst>
              <a:ext uri="{FF2B5EF4-FFF2-40B4-BE49-F238E27FC236}">
                <a16:creationId xmlns:a16="http://schemas.microsoft.com/office/drawing/2014/main" id="{EB924B18-A458-F048-B953-9FCA630ECA68}"/>
              </a:ext>
            </a:extLst>
          </p:cNvPr>
          <p:cNvSpPr>
            <a:spLocks noGrp="1"/>
          </p:cNvSpPr>
          <p:nvPr>
            <p:ph type="body" sz="quarter" idx="17" hasCustomPrompt="1"/>
          </p:nvPr>
        </p:nvSpPr>
        <p:spPr>
          <a:xfrm>
            <a:off x="9020098" y="2864780"/>
            <a:ext cx="256230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5" name="Text Placeholder 6">
            <a:extLst>
              <a:ext uri="{FF2B5EF4-FFF2-40B4-BE49-F238E27FC236}">
                <a16:creationId xmlns:a16="http://schemas.microsoft.com/office/drawing/2014/main" id="{FCB66E04-CA58-CA4B-9736-DE89332343D2}"/>
              </a:ext>
            </a:extLst>
          </p:cNvPr>
          <p:cNvSpPr>
            <a:spLocks noGrp="1"/>
          </p:cNvSpPr>
          <p:nvPr>
            <p:ph type="body" sz="quarter" idx="18" hasCustomPrompt="1"/>
          </p:nvPr>
        </p:nvSpPr>
        <p:spPr>
          <a:xfrm>
            <a:off x="6216598"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6" name="Text Placeholder 6">
            <a:extLst>
              <a:ext uri="{FF2B5EF4-FFF2-40B4-BE49-F238E27FC236}">
                <a16:creationId xmlns:a16="http://schemas.microsoft.com/office/drawing/2014/main" id="{D733430B-FD3A-2446-88B7-35BDA1B58DBA}"/>
              </a:ext>
            </a:extLst>
          </p:cNvPr>
          <p:cNvSpPr>
            <a:spLocks noGrp="1"/>
          </p:cNvSpPr>
          <p:nvPr>
            <p:ph type="body" sz="quarter" idx="19" hasCustomPrompt="1"/>
          </p:nvPr>
        </p:nvSpPr>
        <p:spPr>
          <a:xfrm>
            <a:off x="6216598" y="2864780"/>
            <a:ext cx="256230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7" name="Text Placeholder 6">
            <a:extLst>
              <a:ext uri="{FF2B5EF4-FFF2-40B4-BE49-F238E27FC236}">
                <a16:creationId xmlns:a16="http://schemas.microsoft.com/office/drawing/2014/main" id="{161BE91A-D4B1-534A-85B1-167D1323A974}"/>
              </a:ext>
            </a:extLst>
          </p:cNvPr>
          <p:cNvSpPr>
            <a:spLocks noGrp="1"/>
          </p:cNvSpPr>
          <p:nvPr>
            <p:ph type="body" sz="quarter" idx="20" hasCustomPrompt="1"/>
          </p:nvPr>
        </p:nvSpPr>
        <p:spPr>
          <a:xfrm>
            <a:off x="3413099"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8" name="Text Placeholder 6">
            <a:extLst>
              <a:ext uri="{FF2B5EF4-FFF2-40B4-BE49-F238E27FC236}">
                <a16:creationId xmlns:a16="http://schemas.microsoft.com/office/drawing/2014/main" id="{88A5DFE9-02EA-B34B-8E06-35E4E8824DC5}"/>
              </a:ext>
            </a:extLst>
          </p:cNvPr>
          <p:cNvSpPr>
            <a:spLocks noGrp="1"/>
          </p:cNvSpPr>
          <p:nvPr>
            <p:ph type="body" sz="quarter" idx="21" hasCustomPrompt="1"/>
          </p:nvPr>
        </p:nvSpPr>
        <p:spPr>
          <a:xfrm>
            <a:off x="3413099" y="2864780"/>
            <a:ext cx="256230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Tree>
    <p:extLst>
      <p:ext uri="{BB962C8B-B14F-4D97-AF65-F5344CB8AC3E}">
        <p14:creationId xmlns:p14="http://schemas.microsoft.com/office/powerpoint/2010/main" val="1548574203"/>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3 list layout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0"/>
            <a:ext cx="12192000" cy="1193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title"/>
          </p:nvPr>
        </p:nvSpPr>
        <p:spPr>
          <a:xfrm>
            <a:off x="609600" y="287312"/>
            <a:ext cx="10972800" cy="793117"/>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endParaRPr lang="en-US"/>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fld id="{F7CADEA9-0AFC-B549-B690-A46B9B6402E4}" type="slidenum">
              <a:rPr lang="en-US" smtClean="0"/>
              <a:pPr/>
              <a:t>‹#›</a:t>
            </a:fld>
            <a:endParaRPr lang="en-US"/>
          </a:p>
        </p:txBody>
      </p:sp>
      <p:sp>
        <p:nvSpPr>
          <p:cNvPr id="7" name="Text Placeholder 6">
            <a:extLst>
              <a:ext uri="{FF2B5EF4-FFF2-40B4-BE49-F238E27FC236}">
                <a16:creationId xmlns:a16="http://schemas.microsoft.com/office/drawing/2014/main" id="{D49DB5AD-9CB0-A64D-ADDE-70DC4B92E806}"/>
              </a:ext>
            </a:extLst>
          </p:cNvPr>
          <p:cNvSpPr>
            <a:spLocks noGrp="1"/>
          </p:cNvSpPr>
          <p:nvPr>
            <p:ph type="body" sz="quarter" idx="12" hasCustomPrompt="1"/>
          </p:nvPr>
        </p:nvSpPr>
        <p:spPr>
          <a:xfrm>
            <a:off x="609601" y="1593644"/>
            <a:ext cx="3306233"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8" name="Text Placeholder 6">
            <a:extLst>
              <a:ext uri="{FF2B5EF4-FFF2-40B4-BE49-F238E27FC236}">
                <a16:creationId xmlns:a16="http://schemas.microsoft.com/office/drawing/2014/main" id="{764E37AA-442A-4941-803C-FDE8CABAA7B8}"/>
              </a:ext>
            </a:extLst>
          </p:cNvPr>
          <p:cNvSpPr>
            <a:spLocks noGrp="1"/>
          </p:cNvSpPr>
          <p:nvPr>
            <p:ph type="body" sz="quarter" idx="13" hasCustomPrompt="1"/>
          </p:nvPr>
        </p:nvSpPr>
        <p:spPr>
          <a:xfrm>
            <a:off x="4445621" y="1593644"/>
            <a:ext cx="3306233"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9" name="Text Placeholder 6">
            <a:extLst>
              <a:ext uri="{FF2B5EF4-FFF2-40B4-BE49-F238E27FC236}">
                <a16:creationId xmlns:a16="http://schemas.microsoft.com/office/drawing/2014/main" id="{A2CB7500-7E90-8A40-83A3-2B37F1E27827}"/>
              </a:ext>
            </a:extLst>
          </p:cNvPr>
          <p:cNvSpPr>
            <a:spLocks noGrp="1"/>
          </p:cNvSpPr>
          <p:nvPr>
            <p:ph type="body" sz="quarter" idx="14" hasCustomPrompt="1"/>
          </p:nvPr>
        </p:nvSpPr>
        <p:spPr>
          <a:xfrm>
            <a:off x="8276168" y="1593644"/>
            <a:ext cx="3306233"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7896F706-C7E4-434C-BF17-06BBDFBCAF0C}"/>
              </a:ext>
            </a:extLst>
          </p:cNvPr>
          <p:cNvSpPr>
            <a:spLocks noGrp="1"/>
          </p:cNvSpPr>
          <p:nvPr>
            <p:ph type="body" sz="quarter" idx="15" hasCustomPrompt="1"/>
          </p:nvPr>
        </p:nvSpPr>
        <p:spPr>
          <a:xfrm>
            <a:off x="609601" y="2767884"/>
            <a:ext cx="3306233" cy="3307425"/>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1" name="Text Placeholder 6">
            <a:extLst>
              <a:ext uri="{FF2B5EF4-FFF2-40B4-BE49-F238E27FC236}">
                <a16:creationId xmlns:a16="http://schemas.microsoft.com/office/drawing/2014/main" id="{AD76DFB1-F6E6-7D4C-9F36-B8EFE8368A84}"/>
              </a:ext>
            </a:extLst>
          </p:cNvPr>
          <p:cNvSpPr>
            <a:spLocks noGrp="1"/>
          </p:cNvSpPr>
          <p:nvPr>
            <p:ph type="body" sz="quarter" idx="16" hasCustomPrompt="1"/>
          </p:nvPr>
        </p:nvSpPr>
        <p:spPr>
          <a:xfrm>
            <a:off x="4445621" y="2767884"/>
            <a:ext cx="3306233" cy="3307425"/>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2" name="Text Placeholder 6">
            <a:extLst>
              <a:ext uri="{FF2B5EF4-FFF2-40B4-BE49-F238E27FC236}">
                <a16:creationId xmlns:a16="http://schemas.microsoft.com/office/drawing/2014/main" id="{08A75562-D323-CD4E-97A1-F0FB84526E71}"/>
              </a:ext>
            </a:extLst>
          </p:cNvPr>
          <p:cNvSpPr>
            <a:spLocks noGrp="1"/>
          </p:cNvSpPr>
          <p:nvPr>
            <p:ph type="body" sz="quarter" idx="17" hasCustomPrompt="1"/>
          </p:nvPr>
        </p:nvSpPr>
        <p:spPr>
          <a:xfrm>
            <a:off x="8276168" y="2767884"/>
            <a:ext cx="3306233" cy="3307425"/>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3" name="Straight Connector 12">
            <a:extLst>
              <a:ext uri="{FF2B5EF4-FFF2-40B4-BE49-F238E27FC236}">
                <a16:creationId xmlns:a16="http://schemas.microsoft.com/office/drawing/2014/main" id="{11BB62C0-74A1-FC4A-9E3F-3ECD776C81F3}"/>
              </a:ext>
            </a:extLst>
          </p:cNvPr>
          <p:cNvCxnSpPr>
            <a:cxnSpLocks/>
          </p:cNvCxnSpPr>
          <p:nvPr/>
        </p:nvCxnSpPr>
        <p:spPr>
          <a:xfrm>
            <a:off x="1824549"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AB5149EE-9004-1F4F-A3D4-C0A9DAAAFC74}"/>
              </a:ext>
            </a:extLst>
          </p:cNvPr>
          <p:cNvCxnSpPr>
            <a:cxnSpLocks/>
          </p:cNvCxnSpPr>
          <p:nvPr/>
        </p:nvCxnSpPr>
        <p:spPr>
          <a:xfrm>
            <a:off x="5660569"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16F5383-4EC9-254F-A36F-5DE9CAE35C7F}"/>
              </a:ext>
            </a:extLst>
          </p:cNvPr>
          <p:cNvCxnSpPr>
            <a:cxnSpLocks/>
          </p:cNvCxnSpPr>
          <p:nvPr/>
        </p:nvCxnSpPr>
        <p:spPr>
          <a:xfrm>
            <a:off x="9491116"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58673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 list layout ">
    <p:spTree>
      <p:nvGrpSpPr>
        <p:cNvPr id="1" name=""/>
        <p:cNvGrpSpPr/>
        <p:nvPr/>
      </p:nvGrpSpPr>
      <p:grpSpPr>
        <a:xfrm>
          <a:off x="0" y="0"/>
          <a:ext cx="0" cy="0"/>
          <a:chOff x="0" y="0"/>
          <a:chExt cx="0" cy="0"/>
        </a:xfrm>
      </p:grpSpPr>
      <p:sp>
        <p:nvSpPr>
          <p:cNvPr id="2" name="Title 1"/>
          <p:cNvSpPr>
            <a:spLocks noGrp="1"/>
          </p:cNvSpPr>
          <p:nvPr>
            <p:ph type="title"/>
          </p:nvPr>
        </p:nvSpPr>
        <p:spPr>
          <a:xfrm>
            <a:off x="609600" y="177903"/>
            <a:ext cx="10972800" cy="1011936"/>
          </a:xfrm>
        </p:spPr>
        <p:txBody>
          <a:bodyPr anchor="ctr"/>
          <a:lstStyle>
            <a:lvl1pPr algn="ctr">
              <a:defRPr/>
            </a:lvl1pPr>
          </a:lstStyle>
          <a:p>
            <a:r>
              <a:rPr lang="en-US"/>
              <a:t>Click to edit Master title style</a:t>
            </a:r>
          </a:p>
        </p:txBody>
      </p:sp>
      <p:cxnSp>
        <p:nvCxnSpPr>
          <p:cNvPr id="3" name="Straight Connector 2">
            <a:extLst>
              <a:ext uri="{FF2B5EF4-FFF2-40B4-BE49-F238E27FC236}">
                <a16:creationId xmlns:a16="http://schemas.microsoft.com/office/drawing/2014/main" id="{049D3E2E-4AAD-4441-B4E7-C41CA62B899C}"/>
              </a:ext>
            </a:extLst>
          </p:cNvPr>
          <p:cNvCxnSpPr>
            <a:cxnSpLocks/>
          </p:cNvCxnSpPr>
          <p:nvPr/>
        </p:nvCxnSpPr>
        <p:spPr>
          <a:xfrm>
            <a:off x="5657833" y="1368903"/>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EA064C33-45F8-9640-B7C5-E5B43338ABBB}"/>
              </a:ext>
            </a:extLst>
          </p:cNvPr>
          <p:cNvSpPr>
            <a:spLocks noGrp="1"/>
          </p:cNvSpPr>
          <p:nvPr>
            <p:ph type="ftr" sz="quarter" idx="10"/>
          </p:nvPr>
        </p:nvSpPr>
        <p:spPr/>
        <p:txBody>
          <a:bodyPr/>
          <a:lstStyle/>
          <a:p>
            <a:endParaRPr lang="en-US"/>
          </a:p>
        </p:txBody>
      </p:sp>
      <p:sp>
        <p:nvSpPr>
          <p:cNvPr id="5" name="Slide Number Placeholder 4">
            <a:extLst>
              <a:ext uri="{FF2B5EF4-FFF2-40B4-BE49-F238E27FC236}">
                <a16:creationId xmlns:a16="http://schemas.microsoft.com/office/drawing/2014/main" id="{E3C099DC-CB5C-E24C-BE6A-62E6FB692BE1}"/>
              </a:ext>
            </a:extLst>
          </p:cNvPr>
          <p:cNvSpPr>
            <a:spLocks noGrp="1"/>
          </p:cNvSpPr>
          <p:nvPr>
            <p:ph type="sldNum" sz="quarter" idx="11"/>
          </p:nvPr>
        </p:nvSpPr>
        <p:spPr/>
        <p:txBody>
          <a:bodyPr/>
          <a:lstStyle/>
          <a:p>
            <a:fld id="{F7CADEA9-0AFC-B549-B690-A46B9B6402E4}" type="slidenum">
              <a:rPr lang="en-US" smtClean="0"/>
              <a:pPr/>
              <a:t>‹#›</a:t>
            </a:fld>
            <a:endParaRPr lang="en-US"/>
          </a:p>
        </p:txBody>
      </p:sp>
      <p:sp>
        <p:nvSpPr>
          <p:cNvPr id="7" name="Text Placeholder 6">
            <a:extLst>
              <a:ext uri="{FF2B5EF4-FFF2-40B4-BE49-F238E27FC236}">
                <a16:creationId xmlns:a16="http://schemas.microsoft.com/office/drawing/2014/main" id="{07C95E33-C273-9E44-86F9-77DC0357D7A2}"/>
              </a:ext>
            </a:extLst>
          </p:cNvPr>
          <p:cNvSpPr>
            <a:spLocks noGrp="1"/>
          </p:cNvSpPr>
          <p:nvPr>
            <p:ph type="body" sz="quarter" idx="12" hasCustomPrompt="1"/>
          </p:nvPr>
        </p:nvSpPr>
        <p:spPr>
          <a:xfrm>
            <a:off x="609601" y="2032156"/>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8" name="Text Placeholder 6">
            <a:extLst>
              <a:ext uri="{FF2B5EF4-FFF2-40B4-BE49-F238E27FC236}">
                <a16:creationId xmlns:a16="http://schemas.microsoft.com/office/drawing/2014/main" id="{24CE49FF-9FA8-6443-9002-BBA3E945DEE2}"/>
              </a:ext>
            </a:extLst>
          </p:cNvPr>
          <p:cNvSpPr>
            <a:spLocks noGrp="1"/>
          </p:cNvSpPr>
          <p:nvPr>
            <p:ph type="body" sz="quarter" idx="13" hasCustomPrompt="1"/>
          </p:nvPr>
        </p:nvSpPr>
        <p:spPr>
          <a:xfrm>
            <a:off x="4445621" y="2032156"/>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9" name="Text Placeholder 6">
            <a:extLst>
              <a:ext uri="{FF2B5EF4-FFF2-40B4-BE49-F238E27FC236}">
                <a16:creationId xmlns:a16="http://schemas.microsoft.com/office/drawing/2014/main" id="{D9172A12-9ACA-AE42-8A06-F9B17295F3BA}"/>
              </a:ext>
            </a:extLst>
          </p:cNvPr>
          <p:cNvSpPr>
            <a:spLocks noGrp="1"/>
          </p:cNvSpPr>
          <p:nvPr>
            <p:ph type="body" sz="quarter" idx="14" hasCustomPrompt="1"/>
          </p:nvPr>
        </p:nvSpPr>
        <p:spPr>
          <a:xfrm>
            <a:off x="8276168" y="2032156"/>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100C8B07-DC04-774F-A6DC-EE7B8A93DDCA}"/>
              </a:ext>
            </a:extLst>
          </p:cNvPr>
          <p:cNvSpPr>
            <a:spLocks noGrp="1"/>
          </p:cNvSpPr>
          <p:nvPr>
            <p:ph type="body" sz="quarter" idx="15" hasCustomPrompt="1"/>
          </p:nvPr>
        </p:nvSpPr>
        <p:spPr>
          <a:xfrm>
            <a:off x="609601" y="2864780"/>
            <a:ext cx="330623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1" name="Text Placeholder 6">
            <a:extLst>
              <a:ext uri="{FF2B5EF4-FFF2-40B4-BE49-F238E27FC236}">
                <a16:creationId xmlns:a16="http://schemas.microsoft.com/office/drawing/2014/main" id="{67AF7D14-A273-104B-8B5F-D0F2B8A025BB}"/>
              </a:ext>
            </a:extLst>
          </p:cNvPr>
          <p:cNvSpPr>
            <a:spLocks noGrp="1"/>
          </p:cNvSpPr>
          <p:nvPr>
            <p:ph type="body" sz="quarter" idx="16" hasCustomPrompt="1"/>
          </p:nvPr>
        </p:nvSpPr>
        <p:spPr>
          <a:xfrm>
            <a:off x="4445621" y="2864780"/>
            <a:ext cx="330623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2" name="Text Placeholder 6">
            <a:extLst>
              <a:ext uri="{FF2B5EF4-FFF2-40B4-BE49-F238E27FC236}">
                <a16:creationId xmlns:a16="http://schemas.microsoft.com/office/drawing/2014/main" id="{365A1947-5C3F-084C-8DD1-7DC25F687BB8}"/>
              </a:ext>
            </a:extLst>
          </p:cNvPr>
          <p:cNvSpPr>
            <a:spLocks noGrp="1"/>
          </p:cNvSpPr>
          <p:nvPr>
            <p:ph type="body" sz="quarter" idx="17" hasCustomPrompt="1"/>
          </p:nvPr>
        </p:nvSpPr>
        <p:spPr>
          <a:xfrm>
            <a:off x="8276168" y="2864780"/>
            <a:ext cx="330623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Tree>
    <p:extLst>
      <p:ext uri="{BB962C8B-B14F-4D97-AF65-F5344CB8AC3E}">
        <p14:creationId xmlns:p14="http://schemas.microsoft.com/office/powerpoint/2010/main" val="120496983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4 list layout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0"/>
            <a:ext cx="12192000" cy="1193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title"/>
          </p:nvPr>
        </p:nvSpPr>
        <p:spPr>
          <a:xfrm>
            <a:off x="609600" y="287312"/>
            <a:ext cx="10972800" cy="793117"/>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endParaRPr lang="en-US"/>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fld id="{F7CADEA9-0AFC-B549-B690-A46B9B6402E4}" type="slidenum">
              <a:rPr lang="en-US" smtClean="0"/>
              <a:pPr/>
              <a:t>‹#›</a:t>
            </a:fld>
            <a:endParaRPr lang="en-US"/>
          </a:p>
        </p:txBody>
      </p:sp>
      <p:sp>
        <p:nvSpPr>
          <p:cNvPr id="7" name="Text Placeholder 6">
            <a:extLst>
              <a:ext uri="{FF2B5EF4-FFF2-40B4-BE49-F238E27FC236}">
                <a16:creationId xmlns:a16="http://schemas.microsoft.com/office/drawing/2014/main" id="{D49DB5AD-9CB0-A64D-ADDE-70DC4B92E806}"/>
              </a:ext>
            </a:extLst>
          </p:cNvPr>
          <p:cNvSpPr>
            <a:spLocks noGrp="1"/>
          </p:cNvSpPr>
          <p:nvPr>
            <p:ph type="body" sz="quarter" idx="12" hasCustomPrompt="1"/>
          </p:nvPr>
        </p:nvSpPr>
        <p:spPr>
          <a:xfrm>
            <a:off x="609600" y="1593644"/>
            <a:ext cx="2560320"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7896F706-C7E4-434C-BF17-06BBDFBCAF0C}"/>
              </a:ext>
            </a:extLst>
          </p:cNvPr>
          <p:cNvSpPr>
            <a:spLocks noGrp="1"/>
          </p:cNvSpPr>
          <p:nvPr>
            <p:ph type="body" sz="quarter" idx="15" hasCustomPrompt="1"/>
          </p:nvPr>
        </p:nvSpPr>
        <p:spPr>
          <a:xfrm>
            <a:off x="609600" y="2767883"/>
            <a:ext cx="2560320" cy="3307412"/>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3" name="Straight Connector 12">
            <a:extLst>
              <a:ext uri="{FF2B5EF4-FFF2-40B4-BE49-F238E27FC236}">
                <a16:creationId xmlns:a16="http://schemas.microsoft.com/office/drawing/2014/main" id="{11BB62C0-74A1-FC4A-9E3F-3ECD776C81F3}"/>
              </a:ext>
            </a:extLst>
          </p:cNvPr>
          <p:cNvCxnSpPr>
            <a:cxnSpLocks/>
          </p:cNvCxnSpPr>
          <p:nvPr/>
        </p:nvCxnSpPr>
        <p:spPr>
          <a:xfrm>
            <a:off x="145159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6" name="Text Placeholder 6">
            <a:extLst>
              <a:ext uri="{FF2B5EF4-FFF2-40B4-BE49-F238E27FC236}">
                <a16:creationId xmlns:a16="http://schemas.microsoft.com/office/drawing/2014/main" id="{24A97099-1492-7E42-8BB8-468EC1B97FB4}"/>
              </a:ext>
            </a:extLst>
          </p:cNvPr>
          <p:cNvSpPr>
            <a:spLocks noGrp="1"/>
          </p:cNvSpPr>
          <p:nvPr>
            <p:ph type="body" sz="quarter" idx="16" hasCustomPrompt="1"/>
          </p:nvPr>
        </p:nvSpPr>
        <p:spPr>
          <a:xfrm>
            <a:off x="3413760" y="1593644"/>
            <a:ext cx="2560320"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7" name="Text Placeholder 6">
            <a:extLst>
              <a:ext uri="{FF2B5EF4-FFF2-40B4-BE49-F238E27FC236}">
                <a16:creationId xmlns:a16="http://schemas.microsoft.com/office/drawing/2014/main" id="{2F9C2445-B50C-8C42-9C97-BADF995D1AAC}"/>
              </a:ext>
            </a:extLst>
          </p:cNvPr>
          <p:cNvSpPr>
            <a:spLocks noGrp="1"/>
          </p:cNvSpPr>
          <p:nvPr>
            <p:ph type="body" sz="quarter" idx="17" hasCustomPrompt="1"/>
          </p:nvPr>
        </p:nvSpPr>
        <p:spPr>
          <a:xfrm>
            <a:off x="3413760" y="2767883"/>
            <a:ext cx="2560320" cy="3307412"/>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8" name="Straight Connector 17">
            <a:extLst>
              <a:ext uri="{FF2B5EF4-FFF2-40B4-BE49-F238E27FC236}">
                <a16:creationId xmlns:a16="http://schemas.microsoft.com/office/drawing/2014/main" id="{B6601B0B-912C-974D-99F7-EF1D606115A8}"/>
              </a:ext>
            </a:extLst>
          </p:cNvPr>
          <p:cNvCxnSpPr>
            <a:cxnSpLocks/>
          </p:cNvCxnSpPr>
          <p:nvPr/>
        </p:nvCxnSpPr>
        <p:spPr>
          <a:xfrm>
            <a:off x="425575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9" name="Text Placeholder 6">
            <a:extLst>
              <a:ext uri="{FF2B5EF4-FFF2-40B4-BE49-F238E27FC236}">
                <a16:creationId xmlns:a16="http://schemas.microsoft.com/office/drawing/2014/main" id="{A516AE72-065B-AC45-A62D-D60A4529FD88}"/>
              </a:ext>
            </a:extLst>
          </p:cNvPr>
          <p:cNvSpPr>
            <a:spLocks noGrp="1"/>
          </p:cNvSpPr>
          <p:nvPr>
            <p:ph type="body" sz="quarter" idx="18" hasCustomPrompt="1"/>
          </p:nvPr>
        </p:nvSpPr>
        <p:spPr>
          <a:xfrm>
            <a:off x="6217920" y="1593644"/>
            <a:ext cx="2560320"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20" name="Text Placeholder 6">
            <a:extLst>
              <a:ext uri="{FF2B5EF4-FFF2-40B4-BE49-F238E27FC236}">
                <a16:creationId xmlns:a16="http://schemas.microsoft.com/office/drawing/2014/main" id="{C35C28D9-525A-7B46-83CD-1B8534DADBB7}"/>
              </a:ext>
            </a:extLst>
          </p:cNvPr>
          <p:cNvSpPr>
            <a:spLocks noGrp="1"/>
          </p:cNvSpPr>
          <p:nvPr>
            <p:ph type="body" sz="quarter" idx="19" hasCustomPrompt="1"/>
          </p:nvPr>
        </p:nvSpPr>
        <p:spPr>
          <a:xfrm>
            <a:off x="6217920" y="2767883"/>
            <a:ext cx="2560320" cy="3307412"/>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21" name="Straight Connector 20">
            <a:extLst>
              <a:ext uri="{FF2B5EF4-FFF2-40B4-BE49-F238E27FC236}">
                <a16:creationId xmlns:a16="http://schemas.microsoft.com/office/drawing/2014/main" id="{DB63B571-AE86-9B4F-B1AD-8F6B3503511E}"/>
              </a:ext>
            </a:extLst>
          </p:cNvPr>
          <p:cNvCxnSpPr>
            <a:cxnSpLocks/>
          </p:cNvCxnSpPr>
          <p:nvPr/>
        </p:nvCxnSpPr>
        <p:spPr>
          <a:xfrm>
            <a:off x="705991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22" name="Text Placeholder 6">
            <a:extLst>
              <a:ext uri="{FF2B5EF4-FFF2-40B4-BE49-F238E27FC236}">
                <a16:creationId xmlns:a16="http://schemas.microsoft.com/office/drawing/2014/main" id="{0D4592F4-545C-7B49-851C-9ED50B64741D}"/>
              </a:ext>
            </a:extLst>
          </p:cNvPr>
          <p:cNvSpPr>
            <a:spLocks noGrp="1"/>
          </p:cNvSpPr>
          <p:nvPr>
            <p:ph type="body" sz="quarter" idx="20" hasCustomPrompt="1"/>
          </p:nvPr>
        </p:nvSpPr>
        <p:spPr>
          <a:xfrm>
            <a:off x="9022080" y="1593644"/>
            <a:ext cx="2560320"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23" name="Text Placeholder 6">
            <a:extLst>
              <a:ext uri="{FF2B5EF4-FFF2-40B4-BE49-F238E27FC236}">
                <a16:creationId xmlns:a16="http://schemas.microsoft.com/office/drawing/2014/main" id="{D1DCC1BF-A1E4-204E-A192-45FA8B37641A}"/>
              </a:ext>
            </a:extLst>
          </p:cNvPr>
          <p:cNvSpPr>
            <a:spLocks noGrp="1"/>
          </p:cNvSpPr>
          <p:nvPr>
            <p:ph type="body" sz="quarter" idx="21" hasCustomPrompt="1"/>
          </p:nvPr>
        </p:nvSpPr>
        <p:spPr>
          <a:xfrm>
            <a:off x="9022080" y="2767883"/>
            <a:ext cx="2560320" cy="3307412"/>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24" name="Straight Connector 23">
            <a:extLst>
              <a:ext uri="{FF2B5EF4-FFF2-40B4-BE49-F238E27FC236}">
                <a16:creationId xmlns:a16="http://schemas.microsoft.com/office/drawing/2014/main" id="{B3818EC7-4A74-EC4C-B75E-4E207C79BA40}"/>
              </a:ext>
            </a:extLst>
          </p:cNvPr>
          <p:cNvCxnSpPr>
            <a:cxnSpLocks/>
          </p:cNvCxnSpPr>
          <p:nvPr/>
        </p:nvCxnSpPr>
        <p:spPr>
          <a:xfrm>
            <a:off x="986407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172823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1140101"/>
            <a:ext cx="3932237" cy="1009507"/>
          </a:xfrm>
        </p:spPr>
        <p:txBody>
          <a:bodyPr anchor="b">
            <a:spAutoFit/>
          </a:bodyPr>
          <a:lstStyle>
            <a:lvl1pPr>
              <a:defRPr sz="3200"/>
            </a:lvl1pPr>
          </a:lstStyle>
          <a:p>
            <a:r>
              <a:rPr lang="en-US"/>
              <a:t>Click to edit Master title style</a:t>
            </a:r>
          </a:p>
        </p:txBody>
      </p:sp>
      <p:sp>
        <p:nvSpPr>
          <p:cNvPr id="3" name="Content Placeholder 2"/>
          <p:cNvSpPr>
            <a:spLocks noGrp="1"/>
          </p:cNvSpPr>
          <p:nvPr>
            <p:ph idx="1"/>
          </p:nvPr>
        </p:nvSpPr>
        <p:spPr>
          <a:xfrm>
            <a:off x="5183187" y="549409"/>
            <a:ext cx="6399212" cy="562279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4" name="Text Placeholder 3"/>
          <p:cNvSpPr>
            <a:spLocks noGrp="1"/>
          </p:cNvSpPr>
          <p:nvPr>
            <p:ph type="body" sz="half" idx="2"/>
          </p:nvPr>
        </p:nvSpPr>
        <p:spPr>
          <a:xfrm>
            <a:off x="609602" y="2602328"/>
            <a:ext cx="3932237" cy="3569873"/>
          </a:xfrm>
          <a:prstGeom prst="rect">
            <a:avLst/>
          </a:prstGeo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cxnSp>
        <p:nvCxnSpPr>
          <p:cNvPr id="5" name="Straight Connector 4">
            <a:extLst>
              <a:ext uri="{FF2B5EF4-FFF2-40B4-BE49-F238E27FC236}">
                <a16:creationId xmlns:a16="http://schemas.microsoft.com/office/drawing/2014/main" id="{FCA7E839-900D-774E-8F56-838F3D878E5D}"/>
              </a:ext>
            </a:extLst>
          </p:cNvPr>
          <p:cNvCxnSpPr>
            <a:cxnSpLocks/>
          </p:cNvCxnSpPr>
          <p:nvPr/>
        </p:nvCxnSpPr>
        <p:spPr>
          <a:xfrm>
            <a:off x="770788" y="2343797"/>
            <a:ext cx="876337"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Footer Placeholder 5">
            <a:extLst>
              <a:ext uri="{FF2B5EF4-FFF2-40B4-BE49-F238E27FC236}">
                <a16:creationId xmlns:a16="http://schemas.microsoft.com/office/drawing/2014/main" id="{949752F4-6AA8-0A44-B1F4-ACD11274616F}"/>
              </a:ext>
            </a:extLst>
          </p:cNvPr>
          <p:cNvSpPr>
            <a:spLocks noGrp="1"/>
          </p:cNvSpPr>
          <p:nvPr>
            <p:ph type="ftr" sz="quarter" idx="10"/>
          </p:nvPr>
        </p:nvSpPr>
        <p:spPr/>
        <p:txBody>
          <a:bodyPr/>
          <a:lstStyle/>
          <a:p>
            <a:endParaRPr lang="en-US"/>
          </a:p>
        </p:txBody>
      </p:sp>
      <p:sp>
        <p:nvSpPr>
          <p:cNvPr id="7" name="Slide Number Placeholder 6">
            <a:extLst>
              <a:ext uri="{FF2B5EF4-FFF2-40B4-BE49-F238E27FC236}">
                <a16:creationId xmlns:a16="http://schemas.microsoft.com/office/drawing/2014/main" id="{150F23C2-6EED-534D-BF00-DF11CA20057D}"/>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3848284610"/>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Tx" preserve="1">
  <p:cSld name="Content with Caption - dark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0" y="0"/>
            <a:ext cx="48255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title"/>
          </p:nvPr>
        </p:nvSpPr>
        <p:spPr>
          <a:xfrm>
            <a:off x="609602" y="1140101"/>
            <a:ext cx="3932237" cy="1009507"/>
          </a:xfrm>
        </p:spPr>
        <p:txBody>
          <a:bodyPr anchor="b">
            <a:spAutoFit/>
          </a:bodyPr>
          <a:lstStyle>
            <a:lvl1pPr>
              <a:defRPr sz="3200">
                <a:solidFill>
                  <a:schemeClr val="bg1"/>
                </a:solidFill>
              </a:defRPr>
            </a:lvl1pPr>
          </a:lstStyle>
          <a:p>
            <a:r>
              <a:rPr lang="en-US"/>
              <a:t>Click to edit Master title style</a:t>
            </a:r>
          </a:p>
        </p:txBody>
      </p:sp>
      <p:sp>
        <p:nvSpPr>
          <p:cNvPr id="3" name="Content Placeholder 2"/>
          <p:cNvSpPr>
            <a:spLocks noGrp="1"/>
          </p:cNvSpPr>
          <p:nvPr>
            <p:ph idx="1"/>
          </p:nvPr>
        </p:nvSpPr>
        <p:spPr>
          <a:xfrm>
            <a:off x="5183187" y="549409"/>
            <a:ext cx="6399212" cy="562279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4" name="Text Placeholder 3"/>
          <p:cNvSpPr>
            <a:spLocks noGrp="1"/>
          </p:cNvSpPr>
          <p:nvPr>
            <p:ph type="body" sz="half" idx="2"/>
          </p:nvPr>
        </p:nvSpPr>
        <p:spPr>
          <a:xfrm>
            <a:off x="609602" y="2602328"/>
            <a:ext cx="3932237" cy="3569873"/>
          </a:xfrm>
          <a:prstGeom prst="rect">
            <a:avLst/>
          </a:prstGeom>
        </p:spPr>
        <p:txBody>
          <a:bodyPr/>
          <a:lstStyle>
            <a:lvl1pPr marL="0" indent="0">
              <a:buNone/>
              <a:defRPr sz="1600">
                <a:solidFill>
                  <a:schemeClr val="bg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cxnSp>
        <p:nvCxnSpPr>
          <p:cNvPr id="5" name="Straight Connector 4">
            <a:extLst>
              <a:ext uri="{FF2B5EF4-FFF2-40B4-BE49-F238E27FC236}">
                <a16:creationId xmlns:a16="http://schemas.microsoft.com/office/drawing/2014/main" id="{FCA7E839-900D-774E-8F56-838F3D878E5D}"/>
              </a:ext>
            </a:extLst>
          </p:cNvPr>
          <p:cNvCxnSpPr>
            <a:cxnSpLocks/>
          </p:cNvCxnSpPr>
          <p:nvPr/>
        </p:nvCxnSpPr>
        <p:spPr>
          <a:xfrm>
            <a:off x="770788" y="2343797"/>
            <a:ext cx="876337"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sp>
        <p:nvSpPr>
          <p:cNvPr id="7" name="Footer Placeholder 6">
            <a:extLst>
              <a:ext uri="{FF2B5EF4-FFF2-40B4-BE49-F238E27FC236}">
                <a16:creationId xmlns:a16="http://schemas.microsoft.com/office/drawing/2014/main" id="{F398E12F-AA86-A145-9CF8-29B16647B5D7}"/>
              </a:ext>
            </a:extLst>
          </p:cNvPr>
          <p:cNvSpPr>
            <a:spLocks noGrp="1"/>
          </p:cNvSpPr>
          <p:nvPr>
            <p:ph type="ftr" sz="quarter" idx="10"/>
          </p:nvPr>
        </p:nvSpPr>
        <p:spPr>
          <a:xfrm>
            <a:off x="5183186" y="6356351"/>
            <a:ext cx="4825572" cy="366183"/>
          </a:xfrm>
        </p:spPr>
        <p:txBody>
          <a:bodyPr/>
          <a:lstStyle/>
          <a:p>
            <a:endParaRPr lang="en-US"/>
          </a:p>
        </p:txBody>
      </p:sp>
      <p:sp>
        <p:nvSpPr>
          <p:cNvPr id="8" name="Slide Number Placeholder 7">
            <a:extLst>
              <a:ext uri="{FF2B5EF4-FFF2-40B4-BE49-F238E27FC236}">
                <a16:creationId xmlns:a16="http://schemas.microsoft.com/office/drawing/2014/main" id="{4447E94C-EEBE-AB45-9D6D-305F48184A62}"/>
              </a:ext>
            </a:extLst>
          </p:cNvPr>
          <p:cNvSpPr>
            <a:spLocks noGrp="1"/>
          </p:cNvSpPr>
          <p:nvPr>
            <p:ph type="sldNum" sz="quarter" idx="11"/>
          </p:nvPr>
        </p:nvSpPr>
        <p:spPr/>
        <p:txBody>
          <a:bodyPr/>
          <a:lstStyle>
            <a:lvl1pPr>
              <a:defRPr>
                <a:solidFill>
                  <a:schemeClr val="accent6"/>
                </a:solidFil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343078181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p:cSld name="Content - side by side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1" y="0"/>
            <a:ext cx="425233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title"/>
          </p:nvPr>
        </p:nvSpPr>
        <p:spPr>
          <a:xfrm>
            <a:off x="609601" y="2219737"/>
            <a:ext cx="3305716" cy="1452705"/>
          </a:xfrm>
        </p:spPr>
        <p:txBody>
          <a:bodyPr anchor="ctr">
            <a:spAutoFit/>
          </a:bodyPr>
          <a:lstStyle>
            <a:lvl1pPr>
              <a:defRPr sz="3200">
                <a:solidFill>
                  <a:schemeClr val="bg1"/>
                </a:solidFill>
              </a:defRPr>
            </a:lvl1pPr>
          </a:lstStyle>
          <a:p>
            <a:r>
              <a:rPr lang="en-US"/>
              <a:t>Click to edit Master title style</a:t>
            </a:r>
          </a:p>
        </p:txBody>
      </p:sp>
      <p:sp>
        <p:nvSpPr>
          <p:cNvPr id="3" name="Content Placeholder 2"/>
          <p:cNvSpPr>
            <a:spLocks noGrp="1"/>
          </p:cNvSpPr>
          <p:nvPr>
            <p:ph idx="1"/>
          </p:nvPr>
        </p:nvSpPr>
        <p:spPr>
          <a:xfrm>
            <a:off x="4524917" y="549409"/>
            <a:ext cx="7057483" cy="562279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4524917" y="6356351"/>
            <a:ext cx="5506224" cy="366183"/>
          </a:xfrm>
        </p:spPr>
        <p:txBody>
          <a:bodyPr/>
          <a:lstStyle/>
          <a:p>
            <a:endParaRPr lang="en-US"/>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3184578637"/>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p:cSld name="2_Content - side by side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4215160" y="-1"/>
            <a:ext cx="7976839" cy="630859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 name="Title 1"/>
          <p:cNvSpPr>
            <a:spLocks noGrp="1"/>
          </p:cNvSpPr>
          <p:nvPr>
            <p:ph type="title"/>
          </p:nvPr>
        </p:nvSpPr>
        <p:spPr>
          <a:xfrm>
            <a:off x="609601" y="2219737"/>
            <a:ext cx="3305716" cy="1452705"/>
          </a:xfrm>
        </p:spPr>
        <p:txBody>
          <a:bodyPr anchor="ctr">
            <a:spAutoFit/>
          </a:bodyPr>
          <a:lstStyle>
            <a:lvl1pPr>
              <a:defRPr sz="3200">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4524917" y="549409"/>
            <a:ext cx="7057483" cy="562279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4524917" y="6356351"/>
            <a:ext cx="5506224" cy="366183"/>
          </a:xfrm>
        </p:spPr>
        <p:txBody>
          <a:bodyPr/>
          <a:lstStyle/>
          <a:p>
            <a:endParaRPr lang="en-US" dirty="0"/>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4264771253"/>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3_Content - side by side layout">
    <p:bg>
      <p:bgPr>
        <a:gradFill>
          <a:gsLst>
            <a:gs pos="35000">
              <a:schemeClr val="accent1"/>
            </a:gs>
            <a:gs pos="99000">
              <a:schemeClr val="accent2"/>
            </a:gs>
          </a:gsLst>
          <a:lin ang="4800000" scaled="0"/>
        </a:gra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7335865" y="-5433"/>
            <a:ext cx="4856135" cy="62380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 name="Title 1"/>
          <p:cNvSpPr>
            <a:spLocks noGrp="1"/>
          </p:cNvSpPr>
          <p:nvPr>
            <p:ph type="title"/>
          </p:nvPr>
        </p:nvSpPr>
        <p:spPr>
          <a:xfrm>
            <a:off x="7625166" y="440921"/>
            <a:ext cx="4277531" cy="978729"/>
          </a:xfrm>
        </p:spPr>
        <p:txBody>
          <a:bodyPr wrap="square" anchor="ctr">
            <a:spAutoFit/>
          </a:bodyPr>
          <a:lstStyle>
            <a:lvl1pPr>
              <a:defRPr sz="3200">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609601" y="440921"/>
            <a:ext cx="6228890" cy="562279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1332266" y="6356351"/>
            <a:ext cx="5506224" cy="366183"/>
          </a:xfrm>
        </p:spPr>
        <p:txBody>
          <a:bodyPr/>
          <a:lstStyle/>
          <a:p>
            <a:endParaRPr lang="en-US" dirty="0"/>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220212100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163A5A"/>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A2CA7F-3E9A-F24A-9310-A8AB4B25AE7C}"/>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ctrTitle" hasCustomPrompt="1"/>
          </p:nvPr>
        </p:nvSpPr>
        <p:spPr>
          <a:xfrm>
            <a:off x="609600" y="1193801"/>
            <a:ext cx="7000240" cy="2583697"/>
          </a:xfrm>
        </p:spPr>
        <p:txBody>
          <a:bodyPr anchor="b" anchorCtr="0">
            <a:normAutofit/>
          </a:bodyPr>
          <a:lstStyle>
            <a:lvl1pPr algn="l">
              <a:defRPr sz="4800" b="1" i="0">
                <a:solidFill>
                  <a:schemeClr val="bg1"/>
                </a:solidFill>
                <a:latin typeface="+mj-lt"/>
              </a:defRPr>
            </a:lvl1pPr>
          </a:lstStyle>
          <a:p>
            <a:r>
              <a:rPr lang="en-US"/>
              <a:t>Title Placeholder Text - Click to Edit </a:t>
            </a:r>
          </a:p>
        </p:txBody>
      </p:sp>
      <p:sp>
        <p:nvSpPr>
          <p:cNvPr id="3" name="Subtitle 2"/>
          <p:cNvSpPr>
            <a:spLocks noGrp="1"/>
          </p:cNvSpPr>
          <p:nvPr>
            <p:ph type="subTitle" idx="1" hasCustomPrompt="1"/>
          </p:nvPr>
        </p:nvSpPr>
        <p:spPr>
          <a:xfrm>
            <a:off x="609600" y="4169665"/>
            <a:ext cx="7000240" cy="853439"/>
          </a:xfrm>
          <a:prstGeom prst="rect">
            <a:avLst/>
          </a:prstGeom>
        </p:spPr>
        <p:txBody>
          <a:bodyPr>
            <a:normAutofit/>
          </a:bodyPr>
          <a:lstStyle>
            <a:lvl1pPr marL="0" indent="0" algn="l">
              <a:buNone/>
              <a:defRPr sz="2400" b="0" i="0">
                <a:solidFill>
                  <a:schemeClr val="bg1"/>
                </a:solidFill>
                <a:latin typeface="+mn-lt"/>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Subtitle Placeholder Text - Click to Edit </a:t>
            </a:r>
          </a:p>
        </p:txBody>
      </p:sp>
      <p:cxnSp>
        <p:nvCxnSpPr>
          <p:cNvPr id="7" name="Straight Connector 6">
            <a:extLst>
              <a:ext uri="{FF2B5EF4-FFF2-40B4-BE49-F238E27FC236}">
                <a16:creationId xmlns:a16="http://schemas.microsoft.com/office/drawing/2014/main" id="{0B348F56-FF6D-9F48-9016-EA9895AD4D1D}"/>
              </a:ext>
            </a:extLst>
          </p:cNvPr>
          <p:cNvCxnSpPr>
            <a:cxnSpLocks/>
          </p:cNvCxnSpPr>
          <p:nvPr/>
        </p:nvCxnSpPr>
        <p:spPr>
          <a:xfrm>
            <a:off x="745200" y="3973580"/>
            <a:ext cx="876337"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88A7168D-479F-8441-8005-B25E090CE2E8}"/>
              </a:ext>
            </a:extLst>
          </p:cNvPr>
          <p:cNvPicPr>
            <a:picLocks noChangeAspect="1"/>
          </p:cNvPicPr>
          <p:nvPr/>
        </p:nvPicPr>
        <p:blipFill rotWithShape="1">
          <a:blip r:embed="rId3">
            <a:extLst>
              <a:ext uri="{28A0092B-C50C-407E-A947-70E740481C1C}">
                <a14:useLocalDpi xmlns:a14="http://schemas.microsoft.com/office/drawing/2010/main"/>
              </a:ext>
            </a:extLst>
          </a:blip>
          <a:srcRect t="58085"/>
          <a:stretch/>
        </p:blipFill>
        <p:spPr>
          <a:xfrm>
            <a:off x="8828972" y="835949"/>
            <a:ext cx="2269611" cy="357852"/>
          </a:xfrm>
          <a:prstGeom prst="rect">
            <a:avLst/>
          </a:prstGeom>
        </p:spPr>
      </p:pic>
    </p:spTree>
    <p:extLst>
      <p:ext uri="{BB962C8B-B14F-4D97-AF65-F5344CB8AC3E}">
        <p14:creationId xmlns:p14="http://schemas.microsoft.com/office/powerpoint/2010/main" val="3086801033"/>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Title Slide - alternate ">
    <p:bg>
      <p:bgPr>
        <a:solidFill>
          <a:srgbClr val="163A5A"/>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A2CA7F-3E9A-F24A-9310-A8AB4B25AE7C}"/>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ctrTitle" hasCustomPrompt="1"/>
          </p:nvPr>
        </p:nvSpPr>
        <p:spPr>
          <a:xfrm>
            <a:off x="609600" y="1193801"/>
            <a:ext cx="7000240" cy="2583697"/>
          </a:xfrm>
        </p:spPr>
        <p:txBody>
          <a:bodyPr anchor="b" anchorCtr="0">
            <a:normAutofit/>
          </a:bodyPr>
          <a:lstStyle>
            <a:lvl1pPr algn="l">
              <a:defRPr sz="4800" b="1" i="0">
                <a:solidFill>
                  <a:schemeClr val="bg1"/>
                </a:solidFill>
                <a:latin typeface="+mj-lt"/>
              </a:defRPr>
            </a:lvl1pPr>
          </a:lstStyle>
          <a:p>
            <a:r>
              <a:rPr lang="en-US"/>
              <a:t>Title Placeholder Text - Click to Edit </a:t>
            </a:r>
          </a:p>
        </p:txBody>
      </p:sp>
      <p:sp>
        <p:nvSpPr>
          <p:cNvPr id="3" name="Subtitle 2"/>
          <p:cNvSpPr>
            <a:spLocks noGrp="1"/>
          </p:cNvSpPr>
          <p:nvPr>
            <p:ph type="subTitle" idx="1" hasCustomPrompt="1"/>
          </p:nvPr>
        </p:nvSpPr>
        <p:spPr>
          <a:xfrm>
            <a:off x="609600" y="4195066"/>
            <a:ext cx="5730240" cy="748795"/>
          </a:xfrm>
          <a:prstGeom prst="rect">
            <a:avLst/>
          </a:prstGeom>
        </p:spPr>
        <p:txBody>
          <a:bodyPr wrap="square">
            <a:spAutoFit/>
          </a:bodyPr>
          <a:lstStyle>
            <a:lvl1pPr marL="0" indent="0" algn="l">
              <a:lnSpc>
                <a:spcPct val="100000"/>
              </a:lnSpc>
              <a:buNone/>
              <a:defRPr sz="2133" b="0" i="0" cap="all" spc="267" baseline="0">
                <a:solidFill>
                  <a:schemeClr val="accent2"/>
                </a:solidFill>
                <a:latin typeface="+mj-lt"/>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SUBTITLE PLACEHOLDER TEXT - CLICK TO EDIT </a:t>
            </a:r>
          </a:p>
        </p:txBody>
      </p:sp>
      <p:cxnSp>
        <p:nvCxnSpPr>
          <p:cNvPr id="8" name="Straight Connector 7">
            <a:extLst>
              <a:ext uri="{FF2B5EF4-FFF2-40B4-BE49-F238E27FC236}">
                <a16:creationId xmlns:a16="http://schemas.microsoft.com/office/drawing/2014/main" id="{05C35ACD-AADE-6640-9876-75F0FC953A95}"/>
              </a:ext>
            </a:extLst>
          </p:cNvPr>
          <p:cNvCxnSpPr>
            <a:cxnSpLocks/>
          </p:cNvCxnSpPr>
          <p:nvPr/>
        </p:nvCxnSpPr>
        <p:spPr>
          <a:xfrm>
            <a:off x="745200" y="3973580"/>
            <a:ext cx="876337"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006E3F65-680F-0E4E-8463-C4F2DF418B11}"/>
              </a:ext>
            </a:extLst>
          </p:cNvPr>
          <p:cNvSpPr>
            <a:spLocks noGrp="1"/>
          </p:cNvSpPr>
          <p:nvPr>
            <p:ph type="body" sz="quarter" idx="10" hasCustomPrompt="1"/>
          </p:nvPr>
        </p:nvSpPr>
        <p:spPr>
          <a:xfrm>
            <a:off x="609601" y="5792543"/>
            <a:ext cx="6999817" cy="379656"/>
          </a:xfrm>
          <a:prstGeom prst="rect">
            <a:avLst/>
          </a:prstGeom>
        </p:spPr>
        <p:txBody>
          <a:bodyPr anchor="b">
            <a:spAutoFit/>
          </a:bodyPr>
          <a:lstStyle>
            <a:lvl1pPr marL="0" marR="0" indent="0" algn="l" defTabSz="1219170" rtl="0" eaLnBrk="1" fontAlgn="auto" latinLnBrk="0" hangingPunct="1">
              <a:lnSpc>
                <a:spcPct val="100000"/>
              </a:lnSpc>
              <a:spcBef>
                <a:spcPts val="0"/>
              </a:spcBef>
              <a:spcAft>
                <a:spcPts val="0"/>
              </a:spcAft>
              <a:buClr>
                <a:srgbClr val="000000"/>
              </a:buClr>
              <a:buSzTx/>
              <a:buFont typeface="Arial"/>
              <a:buNone/>
              <a:tabLst/>
              <a:defRPr>
                <a:solidFill>
                  <a:schemeClr val="bg1"/>
                </a:solidFill>
                <a:latin typeface="+mn-lt"/>
              </a:defRPr>
            </a:lvl1pPr>
          </a:lstStyle>
          <a:p>
            <a:pPr lvl="0"/>
            <a:r>
              <a:rPr lang="en-US"/>
              <a:t>Date/Speaker Placeholder - Click to Edit </a:t>
            </a:r>
          </a:p>
        </p:txBody>
      </p:sp>
      <p:pic>
        <p:nvPicPr>
          <p:cNvPr id="7" name="Picture 6">
            <a:extLst>
              <a:ext uri="{FF2B5EF4-FFF2-40B4-BE49-F238E27FC236}">
                <a16:creationId xmlns:a16="http://schemas.microsoft.com/office/drawing/2014/main" id="{68591C66-386E-D442-939C-24349461A5B2}"/>
              </a:ext>
            </a:extLst>
          </p:cNvPr>
          <p:cNvPicPr>
            <a:picLocks noChangeAspect="1"/>
          </p:cNvPicPr>
          <p:nvPr/>
        </p:nvPicPr>
        <p:blipFill rotWithShape="1">
          <a:blip r:embed="rId3">
            <a:extLst>
              <a:ext uri="{28A0092B-C50C-407E-A947-70E740481C1C}">
                <a14:useLocalDpi xmlns:a14="http://schemas.microsoft.com/office/drawing/2010/main"/>
              </a:ext>
            </a:extLst>
          </a:blip>
          <a:srcRect t="58085"/>
          <a:stretch/>
        </p:blipFill>
        <p:spPr>
          <a:xfrm>
            <a:off x="8828972" y="835949"/>
            <a:ext cx="2269611" cy="357852"/>
          </a:xfrm>
          <a:prstGeom prst="rect">
            <a:avLst/>
          </a:prstGeom>
        </p:spPr>
      </p:pic>
    </p:spTree>
    <p:extLst>
      <p:ext uri="{BB962C8B-B14F-4D97-AF65-F5344CB8AC3E}">
        <p14:creationId xmlns:p14="http://schemas.microsoft.com/office/powerpoint/2010/main" val="1991898001"/>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6" name="Content Placeholder 5">
            <a:extLst>
              <a:ext uri="{FF2B5EF4-FFF2-40B4-BE49-F238E27FC236}">
                <a16:creationId xmlns:a16="http://schemas.microsoft.com/office/drawing/2014/main" id="{7262CCBB-74F7-CA47-AC97-867D01F2856B}"/>
              </a:ext>
            </a:extLst>
          </p:cNvPr>
          <p:cNvSpPr>
            <a:spLocks noGrp="1"/>
          </p:cNvSpPr>
          <p:nvPr>
            <p:ph sz="quarter" idx="10"/>
          </p:nvPr>
        </p:nvSpPr>
        <p:spPr>
          <a:xfrm>
            <a:off x="609600" y="1549400"/>
            <a:ext cx="10972800" cy="4632960"/>
          </a:xfrm>
          <a:prstGeom prst="rect">
            <a:avLst/>
          </a:prstGeom>
        </p:spPr>
        <p:txBody>
          <a:bodyPr/>
          <a:lstStyle>
            <a:lvl1pPr marL="306910" indent="-306910">
              <a:lnSpc>
                <a:spcPct val="100000"/>
              </a:lnSpc>
              <a:buFont typeface="Arial" panose="020B0604020202020204" pitchFamily="34" charset="0"/>
              <a:buChar char="•"/>
              <a:tabLst/>
              <a:defRPr>
                <a:latin typeface="+mn-lt"/>
              </a:defRPr>
            </a:lvl1pPr>
            <a:lvl2pPr marL="761981" indent="-298443">
              <a:lnSpc>
                <a:spcPct val="100000"/>
              </a:lnSpc>
              <a:tabLst/>
              <a:defRPr>
                <a:latin typeface="+mn-lt"/>
              </a:defRPr>
            </a:lvl2pPr>
            <a:lvl3pPr marL="1142971" indent="-228594">
              <a:lnSpc>
                <a:spcPct val="100000"/>
              </a:lnSpc>
              <a:buSzPct val="75000"/>
              <a:buFont typeface="Wingdings" pitchFamily="2" charset="2"/>
              <a:buChar char="§"/>
              <a:defRPr>
                <a:latin typeface="+mn-lt"/>
              </a:defRPr>
            </a:lvl3pPr>
            <a:lvl4pPr marL="1600160" indent="-228594">
              <a:lnSpc>
                <a:spcPct val="100000"/>
              </a:lnSpc>
              <a:buFont typeface="Wingdings" pitchFamily="2" charset="2"/>
              <a:buChar char="§"/>
              <a:defRPr lang="en-US" sz="1333" b="0" i="0" kern="1200" dirty="0">
                <a:solidFill>
                  <a:srgbClr val="5A6670"/>
                </a:solidFill>
                <a:latin typeface="+mn-lt"/>
                <a:ea typeface="+mn-ea"/>
                <a:cs typeface="+mn-cs"/>
              </a:defRPr>
            </a:lvl4pPr>
            <a:lvl5pPr marL="1904952" indent="-228594">
              <a:buSzPct val="75000"/>
              <a:buFont typeface="Wingdings" pitchFamily="2" charset="2"/>
              <a:buChar char="§"/>
              <a:tabLst/>
              <a:defRPr sz="1333">
                <a:latin typeface="+mn-lt"/>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Footer Placeholder 9">
            <a:extLst>
              <a:ext uri="{FF2B5EF4-FFF2-40B4-BE49-F238E27FC236}">
                <a16:creationId xmlns:a16="http://schemas.microsoft.com/office/drawing/2014/main" id="{86CB737E-6EC7-0A47-82A4-12FB568A3688}"/>
              </a:ext>
            </a:extLst>
          </p:cNvPr>
          <p:cNvSpPr>
            <a:spLocks noGrp="1"/>
          </p:cNvSpPr>
          <p:nvPr>
            <p:ph type="ftr" sz="quarter" idx="11"/>
          </p:nvPr>
        </p:nvSpPr>
        <p:spPr/>
        <p:txBody>
          <a:bodyPr/>
          <a:lstStyle/>
          <a:p>
            <a:endParaRPr lang="en-US"/>
          </a:p>
        </p:txBody>
      </p:sp>
      <p:sp>
        <p:nvSpPr>
          <p:cNvPr id="11" name="Slide Number Placeholder 10">
            <a:extLst>
              <a:ext uri="{FF2B5EF4-FFF2-40B4-BE49-F238E27FC236}">
                <a16:creationId xmlns:a16="http://schemas.microsoft.com/office/drawing/2014/main" id="{1C6D6EC6-975C-D040-BECE-5A456EF9E2AE}"/>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1473330194"/>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Title and Content - 2 column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6" name="Content Placeholder 5">
            <a:extLst>
              <a:ext uri="{FF2B5EF4-FFF2-40B4-BE49-F238E27FC236}">
                <a16:creationId xmlns:a16="http://schemas.microsoft.com/office/drawing/2014/main" id="{7262CCBB-74F7-CA47-AC97-867D01F2856B}"/>
              </a:ext>
            </a:extLst>
          </p:cNvPr>
          <p:cNvSpPr>
            <a:spLocks noGrp="1"/>
          </p:cNvSpPr>
          <p:nvPr>
            <p:ph sz="quarter" idx="10" hasCustomPrompt="1"/>
          </p:nvPr>
        </p:nvSpPr>
        <p:spPr>
          <a:xfrm>
            <a:off x="609600" y="1549400"/>
            <a:ext cx="10972800" cy="4632960"/>
          </a:xfrm>
          <a:prstGeom prst="rect">
            <a:avLst/>
          </a:prstGeom>
        </p:spPr>
        <p:txBody>
          <a:bodyPr numCol="2" spcCol="365760"/>
          <a:lstStyle>
            <a:lvl1pPr marL="306910" indent="-306910">
              <a:lnSpc>
                <a:spcPct val="100000"/>
              </a:lnSpc>
              <a:tabLst/>
              <a:defRPr>
                <a:latin typeface="+mn-lt"/>
              </a:defRPr>
            </a:lvl1pPr>
            <a:lvl2pPr>
              <a:lnSpc>
                <a:spcPct val="100000"/>
              </a:lnSpc>
              <a:defRPr>
                <a:latin typeface="+mn-lt"/>
              </a:defRPr>
            </a:lvl2pPr>
            <a:lvl3pPr marL="1142971" indent="-228594">
              <a:lnSpc>
                <a:spcPct val="100000"/>
              </a:lnSpc>
              <a:buFont typeface="Wingdings" pitchFamily="2" charset="2"/>
              <a:buChar char="§"/>
              <a:defRPr lang="en-US" sz="1467" b="0" i="0" kern="1200" dirty="0">
                <a:solidFill>
                  <a:srgbClr val="5A6670"/>
                </a:solidFill>
                <a:latin typeface="+mn-lt"/>
                <a:ea typeface="+mn-ea"/>
                <a:cs typeface="+mn-cs"/>
              </a:defRPr>
            </a:lvl3pPr>
            <a:lvl4pPr marL="1600160" indent="-228594">
              <a:lnSpc>
                <a:spcPct val="100000"/>
              </a:lnSpc>
              <a:buFont typeface="Wingdings" pitchFamily="2" charset="2"/>
              <a:buChar char="§"/>
              <a:defRPr>
                <a:latin typeface="+mn-lt"/>
              </a:defRPr>
            </a:lvl4pPr>
            <a:lvl5pPr>
              <a:lnSpc>
                <a:spcPct val="100000"/>
              </a:lnSpc>
              <a:buFont typeface="Arial" panose="020B0604020202020204" pitchFamily="34" charset="0"/>
              <a:buNone/>
              <a:defRPr lang="en-US" sz="1333" b="0" i="0" kern="1200" dirty="0">
                <a:solidFill>
                  <a:srgbClr val="5A6670"/>
                </a:solidFill>
                <a:latin typeface="+mn-lt"/>
                <a:ea typeface="+mn-ea"/>
                <a:cs typeface="+mn-cs"/>
              </a:defRPr>
            </a:lvl5pPr>
          </a:lstStyle>
          <a:p>
            <a:pPr lvl="0"/>
            <a:r>
              <a:rPr lang="en-US"/>
              <a:t>Two column text: Click to edit Master text styles </a:t>
            </a:r>
          </a:p>
          <a:p>
            <a:pPr lvl="1"/>
            <a:r>
              <a:rPr lang="en-US"/>
              <a:t>Second level</a:t>
            </a:r>
          </a:p>
          <a:p>
            <a:pPr marL="1142971" lvl="2" indent="-228594" algn="l" defTabSz="914377"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4"/>
            <a:endParaRPr lang="en-US"/>
          </a:p>
        </p:txBody>
      </p:sp>
      <p:sp>
        <p:nvSpPr>
          <p:cNvPr id="3" name="Footer Placeholder 2">
            <a:extLst>
              <a:ext uri="{FF2B5EF4-FFF2-40B4-BE49-F238E27FC236}">
                <a16:creationId xmlns:a16="http://schemas.microsoft.com/office/drawing/2014/main" id="{0F212A65-573A-AB43-8843-49BC8AAD8D4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859F12E-2A8C-364C-89C7-B1D4938E84D2}"/>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33255389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 list layout">
    <p:spTree>
      <p:nvGrpSpPr>
        <p:cNvPr id="1" name=""/>
        <p:cNvGrpSpPr/>
        <p:nvPr/>
      </p:nvGrpSpPr>
      <p:grpSpPr>
        <a:xfrm>
          <a:off x="0" y="0"/>
          <a:ext cx="0" cy="0"/>
          <a:chOff x="0" y="0"/>
          <a:chExt cx="0" cy="0"/>
        </a:xfrm>
      </p:grpSpPr>
      <p:sp>
        <p:nvSpPr>
          <p:cNvPr id="2" name="Title 1"/>
          <p:cNvSpPr>
            <a:spLocks noGrp="1"/>
          </p:cNvSpPr>
          <p:nvPr>
            <p:ph type="title"/>
          </p:nvPr>
        </p:nvSpPr>
        <p:spPr>
          <a:xfrm>
            <a:off x="609600" y="177903"/>
            <a:ext cx="10972800" cy="1011936"/>
          </a:xfrm>
        </p:spPr>
        <p:txBody>
          <a:bodyPr anchor="ctr"/>
          <a:lstStyle>
            <a:lvl1pPr algn="ctr">
              <a:defRPr/>
            </a:lvl1pPr>
          </a:lstStyle>
          <a:p>
            <a:r>
              <a:rPr lang="en-US"/>
              <a:t>Click to edit Master title style</a:t>
            </a:r>
          </a:p>
        </p:txBody>
      </p:sp>
      <p:cxnSp>
        <p:nvCxnSpPr>
          <p:cNvPr id="3" name="Straight Connector 2">
            <a:extLst>
              <a:ext uri="{FF2B5EF4-FFF2-40B4-BE49-F238E27FC236}">
                <a16:creationId xmlns:a16="http://schemas.microsoft.com/office/drawing/2014/main" id="{049D3E2E-4AAD-4441-B4E7-C41CA62B899C}"/>
              </a:ext>
            </a:extLst>
          </p:cNvPr>
          <p:cNvCxnSpPr>
            <a:cxnSpLocks/>
          </p:cNvCxnSpPr>
          <p:nvPr/>
        </p:nvCxnSpPr>
        <p:spPr>
          <a:xfrm>
            <a:off x="5657833" y="1368903"/>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EA064C33-45F8-9640-B7C5-E5B43338ABBB}"/>
              </a:ext>
            </a:extLst>
          </p:cNvPr>
          <p:cNvSpPr>
            <a:spLocks noGrp="1"/>
          </p:cNvSpPr>
          <p:nvPr>
            <p:ph type="ftr" sz="quarter" idx="10"/>
          </p:nvPr>
        </p:nvSpPr>
        <p:spPr/>
        <p:txBody>
          <a:bodyPr/>
          <a:lstStyle/>
          <a:p>
            <a:endParaRPr lang="en-US"/>
          </a:p>
        </p:txBody>
      </p:sp>
      <p:sp>
        <p:nvSpPr>
          <p:cNvPr id="5" name="Slide Number Placeholder 4">
            <a:extLst>
              <a:ext uri="{FF2B5EF4-FFF2-40B4-BE49-F238E27FC236}">
                <a16:creationId xmlns:a16="http://schemas.microsoft.com/office/drawing/2014/main" id="{E3C099DC-CB5C-E24C-BE6A-62E6FB692BE1}"/>
              </a:ext>
            </a:extLst>
          </p:cNvPr>
          <p:cNvSpPr>
            <a:spLocks noGrp="1"/>
          </p:cNvSpPr>
          <p:nvPr>
            <p:ph type="sldNum" sz="quarter" idx="11"/>
          </p:nvPr>
        </p:nvSpPr>
        <p:spPr/>
        <p:txBody>
          <a:bodyPr/>
          <a:lstStyle/>
          <a:p>
            <a:fld id="{F7CADEA9-0AFC-B549-B690-A46B9B6402E4}" type="slidenum">
              <a:rPr lang="en-US" smtClean="0"/>
              <a:pPr/>
              <a:t>‹#›</a:t>
            </a:fld>
            <a:endParaRPr lang="en-US"/>
          </a:p>
        </p:txBody>
      </p:sp>
      <p:sp>
        <p:nvSpPr>
          <p:cNvPr id="7" name="Text Placeholder 6">
            <a:extLst>
              <a:ext uri="{FF2B5EF4-FFF2-40B4-BE49-F238E27FC236}">
                <a16:creationId xmlns:a16="http://schemas.microsoft.com/office/drawing/2014/main" id="{07C95E33-C273-9E44-86F9-77DC0357D7A2}"/>
              </a:ext>
            </a:extLst>
          </p:cNvPr>
          <p:cNvSpPr>
            <a:spLocks noGrp="1"/>
          </p:cNvSpPr>
          <p:nvPr>
            <p:ph type="body" sz="quarter" idx="12" hasCustomPrompt="1"/>
          </p:nvPr>
        </p:nvSpPr>
        <p:spPr>
          <a:xfrm>
            <a:off x="609600" y="1703903"/>
            <a:ext cx="2560320"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100C8B07-DC04-774F-A6DC-EE7B8A93DDCA}"/>
              </a:ext>
            </a:extLst>
          </p:cNvPr>
          <p:cNvSpPr>
            <a:spLocks noGrp="1"/>
          </p:cNvSpPr>
          <p:nvPr>
            <p:ph type="body" sz="quarter" idx="15" hasCustomPrompt="1"/>
          </p:nvPr>
        </p:nvSpPr>
        <p:spPr>
          <a:xfrm>
            <a:off x="609601" y="2864780"/>
            <a:ext cx="256230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3" name="Text Placeholder 6">
            <a:extLst>
              <a:ext uri="{FF2B5EF4-FFF2-40B4-BE49-F238E27FC236}">
                <a16:creationId xmlns:a16="http://schemas.microsoft.com/office/drawing/2014/main" id="{9D0BC41B-0390-614E-A71F-7CDB38E80053}"/>
              </a:ext>
            </a:extLst>
          </p:cNvPr>
          <p:cNvSpPr>
            <a:spLocks noGrp="1"/>
          </p:cNvSpPr>
          <p:nvPr>
            <p:ph type="body" sz="quarter" idx="16" hasCustomPrompt="1"/>
          </p:nvPr>
        </p:nvSpPr>
        <p:spPr>
          <a:xfrm>
            <a:off x="9020098"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4" name="Text Placeholder 6">
            <a:extLst>
              <a:ext uri="{FF2B5EF4-FFF2-40B4-BE49-F238E27FC236}">
                <a16:creationId xmlns:a16="http://schemas.microsoft.com/office/drawing/2014/main" id="{EB924B18-A458-F048-B953-9FCA630ECA68}"/>
              </a:ext>
            </a:extLst>
          </p:cNvPr>
          <p:cNvSpPr>
            <a:spLocks noGrp="1"/>
          </p:cNvSpPr>
          <p:nvPr>
            <p:ph type="body" sz="quarter" idx="17" hasCustomPrompt="1"/>
          </p:nvPr>
        </p:nvSpPr>
        <p:spPr>
          <a:xfrm>
            <a:off x="9020098" y="2864780"/>
            <a:ext cx="256230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5" name="Text Placeholder 6">
            <a:extLst>
              <a:ext uri="{FF2B5EF4-FFF2-40B4-BE49-F238E27FC236}">
                <a16:creationId xmlns:a16="http://schemas.microsoft.com/office/drawing/2014/main" id="{FCB66E04-CA58-CA4B-9736-DE89332343D2}"/>
              </a:ext>
            </a:extLst>
          </p:cNvPr>
          <p:cNvSpPr>
            <a:spLocks noGrp="1"/>
          </p:cNvSpPr>
          <p:nvPr>
            <p:ph type="body" sz="quarter" idx="18" hasCustomPrompt="1"/>
          </p:nvPr>
        </p:nvSpPr>
        <p:spPr>
          <a:xfrm>
            <a:off x="6216598"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6" name="Text Placeholder 6">
            <a:extLst>
              <a:ext uri="{FF2B5EF4-FFF2-40B4-BE49-F238E27FC236}">
                <a16:creationId xmlns:a16="http://schemas.microsoft.com/office/drawing/2014/main" id="{D733430B-FD3A-2446-88B7-35BDA1B58DBA}"/>
              </a:ext>
            </a:extLst>
          </p:cNvPr>
          <p:cNvSpPr>
            <a:spLocks noGrp="1"/>
          </p:cNvSpPr>
          <p:nvPr>
            <p:ph type="body" sz="quarter" idx="19" hasCustomPrompt="1"/>
          </p:nvPr>
        </p:nvSpPr>
        <p:spPr>
          <a:xfrm>
            <a:off x="6216598" y="2864780"/>
            <a:ext cx="256230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7" name="Text Placeholder 6">
            <a:extLst>
              <a:ext uri="{FF2B5EF4-FFF2-40B4-BE49-F238E27FC236}">
                <a16:creationId xmlns:a16="http://schemas.microsoft.com/office/drawing/2014/main" id="{161BE91A-D4B1-534A-85B1-167D1323A974}"/>
              </a:ext>
            </a:extLst>
          </p:cNvPr>
          <p:cNvSpPr>
            <a:spLocks noGrp="1"/>
          </p:cNvSpPr>
          <p:nvPr>
            <p:ph type="body" sz="quarter" idx="20" hasCustomPrompt="1"/>
          </p:nvPr>
        </p:nvSpPr>
        <p:spPr>
          <a:xfrm>
            <a:off x="3413099"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8" name="Text Placeholder 6">
            <a:extLst>
              <a:ext uri="{FF2B5EF4-FFF2-40B4-BE49-F238E27FC236}">
                <a16:creationId xmlns:a16="http://schemas.microsoft.com/office/drawing/2014/main" id="{88A5DFE9-02EA-B34B-8E06-35E4E8824DC5}"/>
              </a:ext>
            </a:extLst>
          </p:cNvPr>
          <p:cNvSpPr>
            <a:spLocks noGrp="1"/>
          </p:cNvSpPr>
          <p:nvPr>
            <p:ph type="body" sz="quarter" idx="21" hasCustomPrompt="1"/>
          </p:nvPr>
        </p:nvSpPr>
        <p:spPr>
          <a:xfrm>
            <a:off x="3413099" y="2864780"/>
            <a:ext cx="256230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Tree>
    <p:extLst>
      <p:ext uri="{BB962C8B-B14F-4D97-AF65-F5344CB8AC3E}">
        <p14:creationId xmlns:p14="http://schemas.microsoft.com/office/powerpoint/2010/main" val="1815986761"/>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Title, Content &amp; Add Inf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53A172-15FD-BC4C-89C9-7F3D0C310CC7}"/>
              </a:ext>
            </a:extLst>
          </p:cNvPr>
          <p:cNvSpPr>
            <a:spLocks noGrp="1"/>
          </p:cNvSpPr>
          <p:nvPr>
            <p:ph idx="1" hasCustomPrompt="1"/>
          </p:nvPr>
        </p:nvSpPr>
        <p:spPr>
          <a:xfrm>
            <a:off x="609600" y="1960204"/>
            <a:ext cx="10972800" cy="4211989"/>
          </a:xfrm>
          <a:prstGeom prst="rect">
            <a:avLst/>
          </a:prstGeom>
        </p:spPr>
        <p:txBody>
          <a:bodyPr/>
          <a:lstStyle>
            <a:lvl1pPr marL="306910" indent="-306910">
              <a:lnSpc>
                <a:spcPct val="100000"/>
              </a:lnSpc>
              <a:tabLst/>
              <a:defRPr b="0" i="0">
                <a:solidFill>
                  <a:srgbClr val="5A6670"/>
                </a:solidFill>
                <a:latin typeface="+mn-lt"/>
              </a:defRPr>
            </a:lvl1pPr>
            <a:lvl2pPr>
              <a:lnSpc>
                <a:spcPct val="100000"/>
              </a:lnSpc>
              <a:defRPr b="0" i="0">
                <a:solidFill>
                  <a:srgbClr val="5A6670"/>
                </a:solidFill>
                <a:latin typeface="+mn-lt"/>
              </a:defRPr>
            </a:lvl2pPr>
            <a:lvl3pPr marL="1142971" indent="-228594">
              <a:lnSpc>
                <a:spcPct val="100000"/>
              </a:lnSpc>
              <a:defRPr lang="en-US" sz="1467" b="0" i="0" kern="1200" dirty="0">
                <a:solidFill>
                  <a:srgbClr val="5A6670"/>
                </a:solidFill>
                <a:latin typeface="+mn-lt"/>
                <a:ea typeface="+mn-ea"/>
                <a:cs typeface="+mn-cs"/>
              </a:defRPr>
            </a:lvl3pPr>
            <a:lvl4pPr>
              <a:lnSpc>
                <a:spcPct val="100000"/>
              </a:lnSpc>
              <a:defRPr b="0" i="0">
                <a:solidFill>
                  <a:srgbClr val="5A6670"/>
                </a:solidFill>
                <a:latin typeface="+mn-lt"/>
              </a:defRPr>
            </a:lvl4pPr>
            <a:lvl5pPr>
              <a:defRPr lang="en-US" sz="1333" b="0" i="0" kern="1200" dirty="0">
                <a:solidFill>
                  <a:srgbClr val="5A6670"/>
                </a:solidFill>
                <a:latin typeface="+mn-lt"/>
                <a:ea typeface="+mn-ea"/>
                <a:cs typeface="+mn-cs"/>
              </a:defRPr>
            </a:lvl5pPr>
          </a:lstStyle>
          <a:p>
            <a:pPr lvl="0"/>
            <a:r>
              <a:rPr lang="en-US"/>
              <a:t>Edit Master text styles</a:t>
            </a:r>
          </a:p>
          <a:p>
            <a:pPr lvl="1"/>
            <a:r>
              <a:rPr lang="en-US"/>
              <a:t>Second level</a:t>
            </a:r>
          </a:p>
          <a:p>
            <a:pPr marL="1142971" lvl="2" indent="-228594" algn="l" defTabSz="914377"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p:txBody>
      </p:sp>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5" name="Content Placeholder 2">
            <a:extLst>
              <a:ext uri="{FF2B5EF4-FFF2-40B4-BE49-F238E27FC236}">
                <a16:creationId xmlns:a16="http://schemas.microsoft.com/office/drawing/2014/main" id="{001B0570-A49B-0C42-B22E-BEEAD24FDC56}"/>
              </a:ext>
            </a:extLst>
          </p:cNvPr>
          <p:cNvSpPr>
            <a:spLocks noGrp="1"/>
          </p:cNvSpPr>
          <p:nvPr>
            <p:ph idx="10" hasCustomPrompt="1"/>
          </p:nvPr>
        </p:nvSpPr>
        <p:spPr>
          <a:xfrm>
            <a:off x="609600" y="1290405"/>
            <a:ext cx="10972800" cy="381643"/>
          </a:xfrm>
          <a:prstGeom prst="rect">
            <a:avLst/>
          </a:prstGeom>
        </p:spPr>
        <p:txBody>
          <a:bodyPr>
            <a:spAutoFit/>
          </a:bodyPr>
          <a:lstStyle>
            <a:lvl1pPr marL="0" indent="0">
              <a:buNone/>
              <a:defRPr sz="1867" b="0" i="0" cap="all" spc="133" baseline="0">
                <a:solidFill>
                  <a:srgbClr val="008BAC"/>
                </a:solidFill>
                <a:latin typeface="+mj-lt"/>
              </a:defRPr>
            </a:lvl1pPr>
            <a:lvl2pPr marL="457189" indent="0">
              <a:buNone/>
              <a:defRPr>
                <a:solidFill>
                  <a:srgbClr val="5A6670"/>
                </a:solidFill>
              </a:defRPr>
            </a:lvl2pPr>
            <a:lvl3pPr>
              <a:defRPr>
                <a:solidFill>
                  <a:srgbClr val="5A6670"/>
                </a:solidFill>
              </a:defRPr>
            </a:lvl3pPr>
            <a:lvl4pPr>
              <a:defRPr>
                <a:solidFill>
                  <a:srgbClr val="5A6670"/>
                </a:solidFill>
              </a:defRPr>
            </a:lvl4pPr>
            <a:lvl5pPr>
              <a:defRPr>
                <a:solidFill>
                  <a:srgbClr val="5A6670"/>
                </a:solidFill>
              </a:defRPr>
            </a:lvl5pPr>
          </a:lstStyle>
          <a:p>
            <a:pPr lvl="0"/>
            <a:r>
              <a:rPr lang="en-US"/>
              <a:t>ADDITIONAL TITLE DETAILS</a:t>
            </a:r>
          </a:p>
        </p:txBody>
      </p:sp>
      <p:sp>
        <p:nvSpPr>
          <p:cNvPr id="10" name="Footer Placeholder 9">
            <a:extLst>
              <a:ext uri="{FF2B5EF4-FFF2-40B4-BE49-F238E27FC236}">
                <a16:creationId xmlns:a16="http://schemas.microsoft.com/office/drawing/2014/main" id="{C87F598B-A512-E645-BF18-2204D099C84E}"/>
              </a:ext>
            </a:extLst>
          </p:cNvPr>
          <p:cNvSpPr>
            <a:spLocks noGrp="1"/>
          </p:cNvSpPr>
          <p:nvPr>
            <p:ph type="ftr" sz="quarter" idx="11"/>
          </p:nvPr>
        </p:nvSpPr>
        <p:spPr/>
        <p:txBody>
          <a:bodyPr/>
          <a:lstStyle/>
          <a:p>
            <a:endParaRPr lang="en-US"/>
          </a:p>
        </p:txBody>
      </p:sp>
      <p:sp>
        <p:nvSpPr>
          <p:cNvPr id="11" name="Slide Number Placeholder 10">
            <a:extLst>
              <a:ext uri="{FF2B5EF4-FFF2-40B4-BE49-F238E27FC236}">
                <a16:creationId xmlns:a16="http://schemas.microsoft.com/office/drawing/2014/main" id="{23482F4E-ED61-9B43-97BF-0910C1F7579C}"/>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4145641960"/>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1_Title, Content &amp; Add Inf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53A172-15FD-BC4C-89C9-7F3D0C310CC7}"/>
              </a:ext>
            </a:extLst>
          </p:cNvPr>
          <p:cNvSpPr>
            <a:spLocks noGrp="1"/>
          </p:cNvSpPr>
          <p:nvPr>
            <p:ph idx="1" hasCustomPrompt="1"/>
          </p:nvPr>
        </p:nvSpPr>
        <p:spPr>
          <a:xfrm>
            <a:off x="609600" y="1549402"/>
            <a:ext cx="10972800" cy="3375397"/>
          </a:xfrm>
          <a:prstGeom prst="rect">
            <a:avLst/>
          </a:prstGeom>
        </p:spPr>
        <p:txBody>
          <a:bodyPr/>
          <a:lstStyle>
            <a:lvl1pPr>
              <a:defRPr b="0" i="0">
                <a:solidFill>
                  <a:srgbClr val="5A6670"/>
                </a:solidFill>
                <a:latin typeface="+mn-lt"/>
              </a:defRPr>
            </a:lvl1pPr>
            <a:lvl2pPr>
              <a:defRPr b="0" i="0">
                <a:solidFill>
                  <a:srgbClr val="5A6670"/>
                </a:solidFill>
                <a:latin typeface="+mn-lt"/>
              </a:defRPr>
            </a:lvl2pPr>
            <a:lvl3pPr marL="1142971" indent="-228594">
              <a:defRPr lang="en-US" sz="1467" b="0" i="0" kern="1200" dirty="0">
                <a:solidFill>
                  <a:srgbClr val="5A6670"/>
                </a:solidFill>
                <a:latin typeface="+mn-lt"/>
                <a:ea typeface="+mn-ea"/>
                <a:cs typeface="+mn-cs"/>
              </a:defRPr>
            </a:lvl3pPr>
            <a:lvl4pPr>
              <a:defRPr b="0" i="0">
                <a:solidFill>
                  <a:srgbClr val="5A6670"/>
                </a:solidFill>
                <a:latin typeface="+mn-lt"/>
              </a:defRPr>
            </a:lvl4pPr>
            <a:lvl5pPr>
              <a:defRPr lang="en-US" sz="1333" b="0" i="0" kern="1200" dirty="0">
                <a:solidFill>
                  <a:srgbClr val="5A6670"/>
                </a:solidFill>
                <a:latin typeface="+mn-lt"/>
                <a:ea typeface="+mn-ea"/>
                <a:cs typeface="+mn-cs"/>
              </a:defRPr>
            </a:lvl5pPr>
          </a:lstStyle>
          <a:p>
            <a:pPr lvl="0"/>
            <a:r>
              <a:rPr lang="en-US"/>
              <a:t>Edit Master text styles</a:t>
            </a:r>
          </a:p>
          <a:p>
            <a:pPr lvl="1"/>
            <a:r>
              <a:rPr lang="en-US"/>
              <a:t>Second level</a:t>
            </a:r>
          </a:p>
          <a:p>
            <a:pPr marL="1142971" lvl="2" indent="-228594" algn="l" defTabSz="914377"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p:txBody>
      </p:sp>
      <p:sp>
        <p:nvSpPr>
          <p:cNvPr id="2" name="Title 1">
            <a:extLst>
              <a:ext uri="{FF2B5EF4-FFF2-40B4-BE49-F238E27FC236}">
                <a16:creationId xmlns:a16="http://schemas.microsoft.com/office/drawing/2014/main" id="{AE3BDF0C-4CA1-A14A-8F6C-C2809002A8F6}"/>
              </a:ext>
            </a:extLst>
          </p:cNvPr>
          <p:cNvSpPr>
            <a:spLocks noGrp="1"/>
          </p:cNvSpPr>
          <p:nvPr>
            <p:ph type="title"/>
          </p:nvPr>
        </p:nvSpPr>
        <p:spPr/>
        <p:txBody>
          <a:bodyPr/>
          <a:lstStyle>
            <a:lvl1pPr>
              <a:defRPr>
                <a:latin typeface="+mj-lt"/>
              </a:defRPr>
            </a:lvl1pPr>
          </a:lstStyle>
          <a:p>
            <a:r>
              <a:rPr lang="en-US"/>
              <a:t>Click to edit Master title style</a:t>
            </a:r>
          </a:p>
        </p:txBody>
      </p:sp>
      <p:sp>
        <p:nvSpPr>
          <p:cNvPr id="5" name="Content Placeholder 2">
            <a:extLst>
              <a:ext uri="{FF2B5EF4-FFF2-40B4-BE49-F238E27FC236}">
                <a16:creationId xmlns:a16="http://schemas.microsoft.com/office/drawing/2014/main" id="{001B0570-A49B-0C42-B22E-BEEAD24FDC56}"/>
              </a:ext>
            </a:extLst>
          </p:cNvPr>
          <p:cNvSpPr>
            <a:spLocks noGrp="1"/>
          </p:cNvSpPr>
          <p:nvPr>
            <p:ph idx="10" hasCustomPrompt="1"/>
          </p:nvPr>
        </p:nvSpPr>
        <p:spPr>
          <a:xfrm>
            <a:off x="609600" y="5314842"/>
            <a:ext cx="10972800" cy="861775"/>
          </a:xfrm>
          <a:prstGeom prst="rect">
            <a:avLst/>
          </a:prstGeom>
        </p:spPr>
        <p:txBody>
          <a:bodyPr>
            <a:noAutofit/>
          </a:bodyPr>
          <a:lstStyle>
            <a:lvl1pPr marL="0" indent="0">
              <a:lnSpc>
                <a:spcPct val="100000"/>
              </a:lnSpc>
              <a:buNone/>
              <a:defRPr sz="1600" b="0" i="0">
                <a:solidFill>
                  <a:srgbClr val="008BAC"/>
                </a:solidFill>
                <a:latin typeface="+mn-lt"/>
              </a:defRPr>
            </a:lvl1pPr>
            <a:lvl2pPr marL="457189" indent="0">
              <a:buNone/>
              <a:defRPr>
                <a:solidFill>
                  <a:srgbClr val="5A6670"/>
                </a:solidFill>
              </a:defRPr>
            </a:lvl2pPr>
            <a:lvl3pPr>
              <a:defRPr>
                <a:solidFill>
                  <a:srgbClr val="5A6670"/>
                </a:solidFill>
              </a:defRPr>
            </a:lvl3pPr>
            <a:lvl4pPr>
              <a:defRPr>
                <a:solidFill>
                  <a:srgbClr val="5A6670"/>
                </a:solidFill>
              </a:defRPr>
            </a:lvl4pPr>
            <a:lvl5pPr>
              <a:defRPr>
                <a:solidFill>
                  <a:srgbClr val="5A6670"/>
                </a:solidFill>
              </a:defRPr>
            </a:lvl5pPr>
          </a:lstStyle>
          <a:p>
            <a:pPr lvl="0"/>
            <a:r>
              <a:rPr lang="en-US"/>
              <a:t>Additional information – Click to edit</a:t>
            </a:r>
          </a:p>
        </p:txBody>
      </p:sp>
      <p:sp>
        <p:nvSpPr>
          <p:cNvPr id="4" name="Footer Placeholder 3">
            <a:extLst>
              <a:ext uri="{FF2B5EF4-FFF2-40B4-BE49-F238E27FC236}">
                <a16:creationId xmlns:a16="http://schemas.microsoft.com/office/drawing/2014/main" id="{98039AD6-6A31-1F49-B56D-3B93F22E68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8C7C02-5E60-1444-840B-3A2F091EB710}"/>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3108359210"/>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rgbClr val="163A5A"/>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4CC056E-F862-8447-A937-51FBF76FD0ED}"/>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770947" y="2704329"/>
            <a:ext cx="8734493" cy="821828"/>
          </a:xfrm>
          <a:solidFill>
            <a:schemeClr val="accent1"/>
          </a:solidFill>
          <a:ln>
            <a:noFill/>
          </a:ln>
          <a:effectLst>
            <a:outerShdw dist="127000" dir="2700000" algn="tl" rotWithShape="0">
              <a:schemeClr val="accent2"/>
            </a:outerShdw>
          </a:effectLst>
        </p:spPr>
        <p:txBody>
          <a:bodyPr wrap="square" lIns="137160" tIns="137160" rIns="137160" bIns="91440" anchor="b">
            <a:spAutoFit/>
          </a:bodyPr>
          <a:lstStyle>
            <a:lvl1pPr algn="ctr">
              <a:defRPr sz="4267" b="1" i="0">
                <a:solidFill>
                  <a:schemeClr val="bg1"/>
                </a:solidFill>
                <a:latin typeface="Montserrat" pitchFamily="2" charset="77"/>
              </a:defRPr>
            </a:lvl1pPr>
          </a:lstStyle>
          <a:p>
            <a:r>
              <a:rPr lang="en-US"/>
              <a:t>Click to edit Master title style</a:t>
            </a:r>
          </a:p>
        </p:txBody>
      </p:sp>
      <p:sp>
        <p:nvSpPr>
          <p:cNvPr id="3" name="Text Placeholder 2"/>
          <p:cNvSpPr>
            <a:spLocks noGrp="1"/>
          </p:cNvSpPr>
          <p:nvPr>
            <p:ph type="body" idx="1"/>
          </p:nvPr>
        </p:nvSpPr>
        <p:spPr>
          <a:xfrm>
            <a:off x="1770947" y="3972560"/>
            <a:ext cx="8734493" cy="461665"/>
          </a:xfrm>
          <a:prstGeom prst="rect">
            <a:avLst/>
          </a:prstGeom>
        </p:spPr>
        <p:txBody>
          <a:bodyPr>
            <a:spAutoFit/>
          </a:bodyPr>
          <a:lstStyle>
            <a:lvl1pPr marL="0" indent="0" algn="ctr">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858209468"/>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secHead" preserve="1">
  <p:cSld name="Section Header - light blue">
    <p:spTree>
      <p:nvGrpSpPr>
        <p:cNvPr id="1" name=""/>
        <p:cNvGrpSpPr/>
        <p:nvPr/>
      </p:nvGrpSpPr>
      <p:grpSpPr>
        <a:xfrm>
          <a:off x="0" y="0"/>
          <a:ext cx="0" cy="0"/>
          <a:chOff x="0" y="0"/>
          <a:chExt cx="0" cy="0"/>
        </a:xfrm>
      </p:grpSpPr>
      <p:pic>
        <p:nvPicPr>
          <p:cNvPr id="5" name="Picture 4" descr="A close up of a logo&#10;&#10;Description automatically generated">
            <a:extLst>
              <a:ext uri="{FF2B5EF4-FFF2-40B4-BE49-F238E27FC236}">
                <a16:creationId xmlns:a16="http://schemas.microsoft.com/office/drawing/2014/main" id="{30C421A7-A68B-6244-9F8B-80FEA69C9F42}"/>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770947" y="2704329"/>
            <a:ext cx="8734493" cy="821828"/>
          </a:xfrm>
          <a:solidFill>
            <a:schemeClr val="bg1"/>
          </a:solidFill>
          <a:ln>
            <a:noFill/>
          </a:ln>
          <a:effectLst>
            <a:outerShdw dist="127000" dir="2700000" algn="tl" rotWithShape="0">
              <a:schemeClr val="accent4"/>
            </a:outerShdw>
          </a:effectLst>
        </p:spPr>
        <p:txBody>
          <a:bodyPr wrap="square" lIns="137160" tIns="137160" rIns="137160" bIns="91440" anchor="b">
            <a:spAutoFit/>
          </a:bodyPr>
          <a:lstStyle>
            <a:lvl1pPr algn="ctr">
              <a:defRPr sz="4267" b="1" i="0">
                <a:solidFill>
                  <a:schemeClr val="tx2"/>
                </a:solidFill>
                <a:latin typeface="Montserrat" pitchFamily="2" charset="77"/>
              </a:defRPr>
            </a:lvl1pPr>
          </a:lstStyle>
          <a:p>
            <a:r>
              <a:rPr lang="en-US"/>
              <a:t>Click to edit Master title style</a:t>
            </a:r>
          </a:p>
        </p:txBody>
      </p:sp>
      <p:sp>
        <p:nvSpPr>
          <p:cNvPr id="3" name="Text Placeholder 2"/>
          <p:cNvSpPr>
            <a:spLocks noGrp="1"/>
          </p:cNvSpPr>
          <p:nvPr>
            <p:ph type="body" idx="1"/>
          </p:nvPr>
        </p:nvSpPr>
        <p:spPr>
          <a:xfrm>
            <a:off x="1770947" y="3972560"/>
            <a:ext cx="8734493" cy="461665"/>
          </a:xfrm>
          <a:prstGeom prst="rect">
            <a:avLst/>
          </a:prstGeom>
        </p:spPr>
        <p:txBody>
          <a:bodyPr>
            <a:spAutoFit/>
          </a:bodyPr>
          <a:lstStyle>
            <a:lvl1pPr marL="0" indent="0" algn="ctr">
              <a:buNone/>
              <a:defRPr sz="2400">
                <a:solidFill>
                  <a:schemeClr val="tx2"/>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950439890"/>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p:cSld name="1_Section Header">
    <p:bg>
      <p:bgPr>
        <a:solidFill>
          <a:schemeClr val="bg1"/>
        </a:solidFill>
        <a:effectLst/>
      </p:bgPr>
    </p:bg>
    <p:spTree>
      <p:nvGrpSpPr>
        <p:cNvPr id="1" name=""/>
        <p:cNvGrpSpPr/>
        <p:nvPr/>
      </p:nvGrpSpPr>
      <p:grpSpPr>
        <a:xfrm>
          <a:off x="0" y="0"/>
          <a:ext cx="0" cy="0"/>
          <a:chOff x="0" y="0"/>
          <a:chExt cx="0" cy="0"/>
        </a:xfrm>
      </p:grpSpPr>
      <p:pic>
        <p:nvPicPr>
          <p:cNvPr id="5" name="Picture 4" descr="A close up of a logo&#10;&#10;Description automatically generated">
            <a:extLst>
              <a:ext uri="{FF2B5EF4-FFF2-40B4-BE49-F238E27FC236}">
                <a16:creationId xmlns:a16="http://schemas.microsoft.com/office/drawing/2014/main" id="{BF69AFCA-FB29-734C-93FF-328DD3032EA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title" hasCustomPrompt="1"/>
          </p:nvPr>
        </p:nvSpPr>
        <p:spPr>
          <a:xfrm>
            <a:off x="2143760" y="2246956"/>
            <a:ext cx="7904480" cy="1452705"/>
          </a:xfrm>
        </p:spPr>
        <p:txBody>
          <a:bodyPr wrap="square" anchor="b">
            <a:spAutoFit/>
          </a:bodyPr>
          <a:lstStyle>
            <a:lvl1pPr algn="ctr">
              <a:defRPr sz="4800" b="1" i="0">
                <a:solidFill>
                  <a:srgbClr val="163A5A"/>
                </a:solidFill>
                <a:latin typeface="Montserrat" pitchFamily="2" charset="77"/>
              </a:defRPr>
            </a:lvl1pPr>
          </a:lstStyle>
          <a:p>
            <a:r>
              <a:rPr lang="en-US"/>
              <a:t>Click to edit master title style</a:t>
            </a:r>
          </a:p>
        </p:txBody>
      </p:sp>
      <p:sp>
        <p:nvSpPr>
          <p:cNvPr id="4" name="Text Placeholder 2">
            <a:extLst>
              <a:ext uri="{FF2B5EF4-FFF2-40B4-BE49-F238E27FC236}">
                <a16:creationId xmlns:a16="http://schemas.microsoft.com/office/drawing/2014/main" id="{5E6DC862-233A-0449-9D25-7C2E79620397}"/>
              </a:ext>
            </a:extLst>
          </p:cNvPr>
          <p:cNvSpPr>
            <a:spLocks noGrp="1"/>
          </p:cNvSpPr>
          <p:nvPr>
            <p:ph type="body" idx="1"/>
          </p:nvPr>
        </p:nvSpPr>
        <p:spPr>
          <a:xfrm>
            <a:off x="2143760" y="4429760"/>
            <a:ext cx="7904480" cy="461665"/>
          </a:xfrm>
          <a:prstGeom prst="rect">
            <a:avLst/>
          </a:prstGeom>
        </p:spPr>
        <p:txBody>
          <a:bodyPr wrap="square">
            <a:spAutoFit/>
          </a:bodyPr>
          <a:lstStyle>
            <a:lvl1pPr marL="0" indent="0" algn="ctr">
              <a:buNone/>
              <a:defRPr sz="2400">
                <a:solidFill>
                  <a:schemeClr val="tx2"/>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cxnSp>
        <p:nvCxnSpPr>
          <p:cNvPr id="6" name="Straight Connector 5">
            <a:extLst>
              <a:ext uri="{FF2B5EF4-FFF2-40B4-BE49-F238E27FC236}">
                <a16:creationId xmlns:a16="http://schemas.microsoft.com/office/drawing/2014/main" id="{49CFABD9-DB1A-1644-8465-C866812EB27C}"/>
              </a:ext>
            </a:extLst>
          </p:cNvPr>
          <p:cNvCxnSpPr>
            <a:cxnSpLocks/>
          </p:cNvCxnSpPr>
          <p:nvPr/>
        </p:nvCxnSpPr>
        <p:spPr>
          <a:xfrm>
            <a:off x="5657833" y="4065020"/>
            <a:ext cx="876337" cy="0"/>
          </a:xfrm>
          <a:prstGeom prst="line">
            <a:avLst/>
          </a:prstGeom>
          <a:ln w="635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38378895"/>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p:cSld name="2_Section Header">
    <p:bg>
      <p:bgPr>
        <a:solidFill>
          <a:schemeClr val="bg1"/>
        </a:solidFill>
        <a:effectLst/>
      </p:bgPr>
    </p:bg>
    <p:spTree>
      <p:nvGrpSpPr>
        <p:cNvPr id="1" name=""/>
        <p:cNvGrpSpPr/>
        <p:nvPr/>
      </p:nvGrpSpPr>
      <p:grpSpPr>
        <a:xfrm>
          <a:off x="0" y="0"/>
          <a:ext cx="0" cy="0"/>
          <a:chOff x="0" y="0"/>
          <a:chExt cx="0" cy="0"/>
        </a:xfrm>
      </p:grpSpPr>
      <p:pic>
        <p:nvPicPr>
          <p:cNvPr id="5" name="Picture 4" descr="A close up of a logo&#10;&#10;Description automatically generated">
            <a:extLst>
              <a:ext uri="{FF2B5EF4-FFF2-40B4-BE49-F238E27FC236}">
                <a16:creationId xmlns:a16="http://schemas.microsoft.com/office/drawing/2014/main" id="{B870CAE3-D2F0-7C43-8929-11C3E14CB63B}"/>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Effect>
                      <a14:brightnessContrast bright="10000" contrast="20000"/>
                    </a14:imgEffect>
                  </a14:imgLayer>
                </a14:imgProps>
              </a:ex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6" name="Title 1">
            <a:extLst>
              <a:ext uri="{FF2B5EF4-FFF2-40B4-BE49-F238E27FC236}">
                <a16:creationId xmlns:a16="http://schemas.microsoft.com/office/drawing/2014/main" id="{86290A36-1CCA-5A4B-9F0B-FCFBED44BECC}"/>
              </a:ext>
            </a:extLst>
          </p:cNvPr>
          <p:cNvSpPr>
            <a:spLocks noGrp="1"/>
          </p:cNvSpPr>
          <p:nvPr>
            <p:ph type="title" hasCustomPrompt="1"/>
          </p:nvPr>
        </p:nvSpPr>
        <p:spPr>
          <a:xfrm>
            <a:off x="2143760" y="2246956"/>
            <a:ext cx="7904480" cy="1452705"/>
          </a:xfrm>
        </p:spPr>
        <p:txBody>
          <a:bodyPr wrap="square" anchor="b">
            <a:spAutoFit/>
          </a:bodyPr>
          <a:lstStyle>
            <a:lvl1pPr algn="ctr">
              <a:defRPr sz="4800" b="1" i="0">
                <a:solidFill>
                  <a:srgbClr val="163A5A"/>
                </a:solidFill>
                <a:latin typeface="Montserrat" pitchFamily="2" charset="77"/>
              </a:defRPr>
            </a:lvl1pPr>
          </a:lstStyle>
          <a:p>
            <a:r>
              <a:rPr lang="en-US"/>
              <a:t>Click to edit master title style</a:t>
            </a:r>
          </a:p>
        </p:txBody>
      </p:sp>
      <p:sp>
        <p:nvSpPr>
          <p:cNvPr id="7" name="Text Placeholder 2">
            <a:extLst>
              <a:ext uri="{FF2B5EF4-FFF2-40B4-BE49-F238E27FC236}">
                <a16:creationId xmlns:a16="http://schemas.microsoft.com/office/drawing/2014/main" id="{BD7BE1FE-EDC2-E640-B48D-2E8AAC780AD1}"/>
              </a:ext>
            </a:extLst>
          </p:cNvPr>
          <p:cNvSpPr>
            <a:spLocks noGrp="1"/>
          </p:cNvSpPr>
          <p:nvPr>
            <p:ph type="body" idx="1"/>
          </p:nvPr>
        </p:nvSpPr>
        <p:spPr>
          <a:xfrm>
            <a:off x="2143760" y="4429760"/>
            <a:ext cx="7904480" cy="461665"/>
          </a:xfrm>
          <a:prstGeom prst="rect">
            <a:avLst/>
          </a:prstGeom>
        </p:spPr>
        <p:txBody>
          <a:bodyPr wrap="square">
            <a:spAutoFit/>
          </a:bodyPr>
          <a:lstStyle>
            <a:lvl1pPr marL="0" indent="0" algn="ctr">
              <a:buNone/>
              <a:defRPr sz="2400">
                <a:solidFill>
                  <a:schemeClr val="tx2"/>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cxnSp>
        <p:nvCxnSpPr>
          <p:cNvPr id="8" name="Straight Connector 7">
            <a:extLst>
              <a:ext uri="{FF2B5EF4-FFF2-40B4-BE49-F238E27FC236}">
                <a16:creationId xmlns:a16="http://schemas.microsoft.com/office/drawing/2014/main" id="{65E8BD66-D619-4542-8912-50DE68B6009B}"/>
              </a:ext>
            </a:extLst>
          </p:cNvPr>
          <p:cNvCxnSpPr>
            <a:cxnSpLocks/>
          </p:cNvCxnSpPr>
          <p:nvPr/>
        </p:nvCxnSpPr>
        <p:spPr>
          <a:xfrm>
            <a:off x="5657833" y="4065020"/>
            <a:ext cx="876337" cy="0"/>
          </a:xfrm>
          <a:prstGeom prst="line">
            <a:avLst/>
          </a:prstGeom>
          <a:ln w="635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7804700"/>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549401"/>
            <a:ext cx="5410200" cy="4627564"/>
          </a:xfrm>
          <a:prstGeom prst="rect">
            <a:avLst/>
          </a:prstGeom>
        </p:spPr>
        <p:txBody>
          <a:bodyPr/>
          <a:lstStyle>
            <a:lvl1pPr>
              <a:lnSpc>
                <a:spcPct val="100000"/>
              </a:lnSpc>
              <a:defRPr>
                <a:latin typeface="+mn-lt"/>
              </a:defRPr>
            </a:lvl1pPr>
            <a:lvl2pPr>
              <a:lnSpc>
                <a:spcPct val="100000"/>
              </a:lnSpc>
              <a:defRPr>
                <a:latin typeface="+mn-lt"/>
              </a:defRPr>
            </a:lvl2pPr>
            <a:lvl3pPr marL="1142971" indent="-228594">
              <a:lnSpc>
                <a:spcPct val="100000"/>
              </a:lnSpc>
              <a:defRPr lang="en-US" sz="1467" b="0" i="0" kern="1200" dirty="0" smtClean="0">
                <a:solidFill>
                  <a:srgbClr val="5A6670"/>
                </a:solidFill>
                <a:latin typeface="+mn-lt"/>
                <a:ea typeface="+mn-ea"/>
                <a:cs typeface="+mn-cs"/>
              </a:defRPr>
            </a:lvl3pPr>
            <a:lvl4pPr>
              <a:lnSpc>
                <a:spcPct val="100000"/>
              </a:lnSpc>
              <a:defRPr>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6172200" y="1549401"/>
            <a:ext cx="5410200" cy="4627564"/>
          </a:xfrm>
          <a:prstGeom prst="rect">
            <a:avLst/>
          </a:prstGeom>
        </p:spPr>
        <p:txBody>
          <a:bodyPr/>
          <a:lstStyle>
            <a:lvl1pPr>
              <a:lnSpc>
                <a:spcPct val="100000"/>
              </a:lnSpc>
              <a:defRPr>
                <a:latin typeface="+mn-lt"/>
              </a:defRPr>
            </a:lvl1pPr>
            <a:lvl2pPr>
              <a:lnSpc>
                <a:spcPct val="100000"/>
              </a:lnSpc>
              <a:defRPr>
                <a:latin typeface="+mn-lt"/>
              </a:defRPr>
            </a:lvl2pPr>
            <a:lvl3pPr marL="1142971" indent="-228594">
              <a:lnSpc>
                <a:spcPct val="100000"/>
              </a:lnSpc>
              <a:defRPr lang="en-US" sz="1467" b="0" i="0" kern="1200" dirty="0" smtClean="0">
                <a:solidFill>
                  <a:srgbClr val="5A6670"/>
                </a:solidFill>
                <a:latin typeface="+mn-lt"/>
                <a:ea typeface="+mn-ea"/>
                <a:cs typeface="+mn-cs"/>
              </a:defRPr>
            </a:lvl3pPr>
            <a:lvl4pPr>
              <a:lnSpc>
                <a:spcPct val="100000"/>
              </a:lnSpc>
              <a:defRPr>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BA61DD6C-8195-4440-A54F-A0908CB06528}"/>
              </a:ext>
            </a:extLst>
          </p:cNvPr>
          <p:cNvSpPr>
            <a:spLocks noGrp="1"/>
          </p:cNvSpPr>
          <p:nvPr>
            <p:ph type="ftr" sz="quarter" idx="10"/>
          </p:nvPr>
        </p:nvSpPr>
        <p:spPr/>
        <p:txBody>
          <a:bodyPr/>
          <a:lstStyle/>
          <a:p>
            <a:endParaRPr lang="en-US"/>
          </a:p>
        </p:txBody>
      </p:sp>
      <p:sp>
        <p:nvSpPr>
          <p:cNvPr id="6" name="Slide Number Placeholder 5">
            <a:extLst>
              <a:ext uri="{FF2B5EF4-FFF2-40B4-BE49-F238E27FC236}">
                <a16:creationId xmlns:a16="http://schemas.microsoft.com/office/drawing/2014/main" id="{E35D029E-AEBB-B044-A1E4-8DEA40607423}"/>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4051202713"/>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181864"/>
            <a:ext cx="10972800" cy="1011936"/>
          </a:xfrm>
        </p:spPr>
        <p:txBody>
          <a:bodyPr vert="horz" lIns="91440" tIns="45720" rIns="91440" bIns="45720" rtlCol="0" anchor="b">
            <a:noAutofit/>
          </a:bodyPr>
          <a:lstStyle>
            <a:lvl1pPr>
              <a:defRPr lang="en-US" dirty="0"/>
            </a:lvl1pPr>
          </a:lstStyle>
          <a:p>
            <a:pPr lvl="0"/>
            <a:r>
              <a:rPr lang="en-US"/>
              <a:t>Click to edit Master title style</a:t>
            </a:r>
          </a:p>
        </p:txBody>
      </p:sp>
      <p:sp>
        <p:nvSpPr>
          <p:cNvPr id="3" name="Text Placeholder 2"/>
          <p:cNvSpPr>
            <a:spLocks noGrp="1"/>
          </p:cNvSpPr>
          <p:nvPr>
            <p:ph type="body" idx="1"/>
          </p:nvPr>
        </p:nvSpPr>
        <p:spPr>
          <a:xfrm>
            <a:off x="609600" y="1353311"/>
            <a:ext cx="5387976" cy="823912"/>
          </a:xfrm>
          <a:prstGeom prst="rect">
            <a:avLst/>
          </a:prstGeom>
        </p:spPr>
        <p:txBody>
          <a:bodyPr anchor="ctr">
            <a:normAutofit/>
          </a:bodyPr>
          <a:lstStyle>
            <a:lvl1pPr marL="0" indent="0">
              <a:buNone/>
              <a:defRPr sz="1867" b="0">
                <a:solidFill>
                  <a:schemeClr val="accent1"/>
                </a:solidFill>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7224"/>
            <a:ext cx="5387976" cy="4012440"/>
          </a:xfrm>
          <a:prstGeom prst="rect">
            <a:avLst/>
          </a:prstGeom>
        </p:spPr>
        <p:txBody>
          <a:bodyPr/>
          <a:lstStyle>
            <a:lvl1pPr>
              <a:lnSpc>
                <a:spcPct val="100000"/>
              </a:lnSpc>
              <a:defRPr>
                <a:latin typeface="+mn-lt"/>
              </a:defRPr>
            </a:lvl1pPr>
            <a:lvl2pPr>
              <a:lnSpc>
                <a:spcPct val="100000"/>
              </a:lnSpc>
              <a:defRPr>
                <a:latin typeface="+mn-lt"/>
              </a:defRPr>
            </a:lvl2pPr>
            <a:lvl3pPr marL="1142971" indent="-228594">
              <a:lnSpc>
                <a:spcPct val="100000"/>
              </a:lnSpc>
              <a:defRPr lang="en-US" sz="1467" b="0" i="0" kern="1200" dirty="0" smtClean="0">
                <a:solidFill>
                  <a:srgbClr val="5A6670"/>
                </a:solidFill>
                <a:latin typeface="+mn-lt"/>
                <a:ea typeface="+mn-ea"/>
                <a:cs typeface="+mn-cs"/>
              </a:defRPr>
            </a:lvl3pPr>
            <a:lvl4pPr>
              <a:lnSpc>
                <a:spcPct val="100000"/>
              </a:lnSpc>
              <a:defRPr>
                <a:latin typeface="+mn-lt"/>
              </a:defRPr>
            </a:lvl4pPr>
            <a:lvl5pPr marL="1828754" indent="0">
              <a:buNone/>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p:cNvSpPr>
            <a:spLocks noGrp="1"/>
          </p:cNvSpPr>
          <p:nvPr>
            <p:ph type="body" sz="quarter" idx="3"/>
          </p:nvPr>
        </p:nvSpPr>
        <p:spPr>
          <a:xfrm>
            <a:off x="6194427" y="1353311"/>
            <a:ext cx="5388864" cy="823912"/>
          </a:xfrm>
          <a:prstGeom prst="rect">
            <a:avLst/>
          </a:prstGeom>
        </p:spPr>
        <p:txBody>
          <a:bodyPr anchor="ctr">
            <a:normAutofit/>
          </a:bodyPr>
          <a:lstStyle>
            <a:lvl1pPr marL="0" indent="0">
              <a:buNone/>
              <a:defRPr sz="1867" b="0">
                <a:solidFill>
                  <a:schemeClr val="accent1"/>
                </a:solidFill>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4427" y="2177224"/>
            <a:ext cx="5388864" cy="4012440"/>
          </a:xfrm>
          <a:prstGeom prst="rect">
            <a:avLst/>
          </a:prstGeom>
        </p:spPr>
        <p:txBody>
          <a:bodyPr/>
          <a:lstStyle>
            <a:lvl1pPr>
              <a:lnSpc>
                <a:spcPct val="100000"/>
              </a:lnSpc>
              <a:defRPr>
                <a:latin typeface="+mn-lt"/>
              </a:defRPr>
            </a:lvl1pPr>
            <a:lvl2pPr>
              <a:lnSpc>
                <a:spcPct val="100000"/>
              </a:lnSpc>
              <a:defRPr>
                <a:latin typeface="+mn-lt"/>
              </a:defRPr>
            </a:lvl2pPr>
            <a:lvl3pPr marL="1142971" indent="-228594">
              <a:lnSpc>
                <a:spcPct val="100000"/>
              </a:lnSpc>
              <a:defRPr lang="en-US" sz="1467" b="0" i="0" kern="1200" dirty="0" smtClean="0">
                <a:solidFill>
                  <a:srgbClr val="5A6670"/>
                </a:solidFill>
                <a:latin typeface="+mn-lt"/>
                <a:ea typeface="+mn-ea"/>
                <a:cs typeface="+mn-cs"/>
              </a:defRPr>
            </a:lvl3pPr>
            <a:lvl4pPr>
              <a:lnSpc>
                <a:spcPct val="100000"/>
              </a:lnSpc>
              <a:defRPr>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Footer Placeholder 6">
            <a:extLst>
              <a:ext uri="{FF2B5EF4-FFF2-40B4-BE49-F238E27FC236}">
                <a16:creationId xmlns:a16="http://schemas.microsoft.com/office/drawing/2014/main" id="{AA07D760-E354-DE46-916E-06A4FD39F44A}"/>
              </a:ext>
            </a:extLst>
          </p:cNvPr>
          <p:cNvSpPr>
            <a:spLocks noGrp="1"/>
          </p:cNvSpPr>
          <p:nvPr>
            <p:ph type="ftr" sz="quarter" idx="10"/>
          </p:nvPr>
        </p:nvSpPr>
        <p:spPr/>
        <p:txBody>
          <a:bodyPr/>
          <a:lstStyle/>
          <a:p>
            <a:endParaRPr lang="en-US"/>
          </a:p>
        </p:txBody>
      </p:sp>
      <p:sp>
        <p:nvSpPr>
          <p:cNvPr id="8" name="Slide Number Placeholder 7">
            <a:extLst>
              <a:ext uri="{FF2B5EF4-FFF2-40B4-BE49-F238E27FC236}">
                <a16:creationId xmlns:a16="http://schemas.microsoft.com/office/drawing/2014/main" id="{C453EBEA-001D-3B40-A518-9C631CEB6CBD}"/>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123259085"/>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lvl1pPr algn="ctr">
              <a:defRPr/>
            </a:lvl1pPr>
          </a:lstStyle>
          <a:p>
            <a:r>
              <a:rPr lang="en-US"/>
              <a:t>Click to edit Master title style</a:t>
            </a:r>
          </a:p>
        </p:txBody>
      </p:sp>
      <p:sp>
        <p:nvSpPr>
          <p:cNvPr id="3" name="Footer Placeholder 2">
            <a:extLst>
              <a:ext uri="{FF2B5EF4-FFF2-40B4-BE49-F238E27FC236}">
                <a16:creationId xmlns:a16="http://schemas.microsoft.com/office/drawing/2014/main" id="{7AEA5061-E23A-BA41-9DA9-9DD4F42C8C7F}"/>
              </a:ext>
            </a:extLst>
          </p:cNvPr>
          <p:cNvSpPr>
            <a:spLocks noGrp="1"/>
          </p:cNvSpPr>
          <p:nvPr>
            <p:ph type="ftr" sz="quarter" idx="10"/>
          </p:nvPr>
        </p:nvSpPr>
        <p:spPr/>
        <p:txBody>
          <a:bodyPr/>
          <a:lstStyle/>
          <a:p>
            <a:endParaRPr lang="en-US"/>
          </a:p>
        </p:txBody>
      </p:sp>
      <p:sp>
        <p:nvSpPr>
          <p:cNvPr id="4" name="Slide Number Placeholder 3">
            <a:extLst>
              <a:ext uri="{FF2B5EF4-FFF2-40B4-BE49-F238E27FC236}">
                <a16:creationId xmlns:a16="http://schemas.microsoft.com/office/drawing/2014/main" id="{37BCA43D-F448-124E-AB59-459936F88A91}"/>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1332824336"/>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Only" preserve="1">
  <p:cSld name="Title Only - with underline">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lvl1pPr algn="ctr">
              <a:defRPr/>
            </a:lvl1pPr>
          </a:lstStyle>
          <a:p>
            <a:r>
              <a:rPr lang="en-US"/>
              <a:t>Click to edit Master title style</a:t>
            </a:r>
          </a:p>
        </p:txBody>
      </p:sp>
      <p:cxnSp>
        <p:nvCxnSpPr>
          <p:cNvPr id="3" name="Straight Connector 2">
            <a:extLst>
              <a:ext uri="{FF2B5EF4-FFF2-40B4-BE49-F238E27FC236}">
                <a16:creationId xmlns:a16="http://schemas.microsoft.com/office/drawing/2014/main" id="{049D3E2E-4AAD-4441-B4E7-C41CA62B899C}"/>
              </a:ext>
            </a:extLst>
          </p:cNvPr>
          <p:cNvCxnSpPr>
            <a:cxnSpLocks/>
          </p:cNvCxnSpPr>
          <p:nvPr/>
        </p:nvCxnSpPr>
        <p:spPr>
          <a:xfrm>
            <a:off x="5657833" y="1368903"/>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EA064C33-45F8-9640-B7C5-E5B43338ABBB}"/>
              </a:ext>
            </a:extLst>
          </p:cNvPr>
          <p:cNvSpPr>
            <a:spLocks noGrp="1"/>
          </p:cNvSpPr>
          <p:nvPr>
            <p:ph type="ftr" sz="quarter" idx="10"/>
          </p:nvPr>
        </p:nvSpPr>
        <p:spPr/>
        <p:txBody>
          <a:bodyPr/>
          <a:lstStyle/>
          <a:p>
            <a:endParaRPr lang="en-US"/>
          </a:p>
        </p:txBody>
      </p:sp>
      <p:sp>
        <p:nvSpPr>
          <p:cNvPr id="5" name="Slide Number Placeholder 4">
            <a:extLst>
              <a:ext uri="{FF2B5EF4-FFF2-40B4-BE49-F238E27FC236}">
                <a16:creationId xmlns:a16="http://schemas.microsoft.com/office/drawing/2014/main" id="{E3C099DC-CB5C-E24C-BE6A-62E6FB692BE1}"/>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9554963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list layout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0"/>
            <a:ext cx="12192000" cy="1193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title"/>
          </p:nvPr>
        </p:nvSpPr>
        <p:spPr>
          <a:xfrm>
            <a:off x="609600" y="287312"/>
            <a:ext cx="10972800" cy="793117"/>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endParaRPr lang="en-US"/>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fld id="{F7CADEA9-0AFC-B549-B690-A46B9B6402E4}" type="slidenum">
              <a:rPr lang="en-US" smtClean="0"/>
              <a:pPr/>
              <a:t>‹#›</a:t>
            </a:fld>
            <a:endParaRPr lang="en-US"/>
          </a:p>
        </p:txBody>
      </p:sp>
      <p:sp>
        <p:nvSpPr>
          <p:cNvPr id="7" name="Text Placeholder 6">
            <a:extLst>
              <a:ext uri="{FF2B5EF4-FFF2-40B4-BE49-F238E27FC236}">
                <a16:creationId xmlns:a16="http://schemas.microsoft.com/office/drawing/2014/main" id="{D49DB5AD-9CB0-A64D-ADDE-70DC4B92E806}"/>
              </a:ext>
            </a:extLst>
          </p:cNvPr>
          <p:cNvSpPr>
            <a:spLocks noGrp="1"/>
          </p:cNvSpPr>
          <p:nvPr>
            <p:ph type="body" sz="quarter" idx="12" hasCustomPrompt="1"/>
          </p:nvPr>
        </p:nvSpPr>
        <p:spPr>
          <a:xfrm>
            <a:off x="609601" y="1593644"/>
            <a:ext cx="3306233"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8" name="Text Placeholder 6">
            <a:extLst>
              <a:ext uri="{FF2B5EF4-FFF2-40B4-BE49-F238E27FC236}">
                <a16:creationId xmlns:a16="http://schemas.microsoft.com/office/drawing/2014/main" id="{764E37AA-442A-4941-803C-FDE8CABAA7B8}"/>
              </a:ext>
            </a:extLst>
          </p:cNvPr>
          <p:cNvSpPr>
            <a:spLocks noGrp="1"/>
          </p:cNvSpPr>
          <p:nvPr>
            <p:ph type="body" sz="quarter" idx="13" hasCustomPrompt="1"/>
          </p:nvPr>
        </p:nvSpPr>
        <p:spPr>
          <a:xfrm>
            <a:off x="4445621" y="1593644"/>
            <a:ext cx="3306233"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9" name="Text Placeholder 6">
            <a:extLst>
              <a:ext uri="{FF2B5EF4-FFF2-40B4-BE49-F238E27FC236}">
                <a16:creationId xmlns:a16="http://schemas.microsoft.com/office/drawing/2014/main" id="{A2CB7500-7E90-8A40-83A3-2B37F1E27827}"/>
              </a:ext>
            </a:extLst>
          </p:cNvPr>
          <p:cNvSpPr>
            <a:spLocks noGrp="1"/>
          </p:cNvSpPr>
          <p:nvPr>
            <p:ph type="body" sz="quarter" idx="14" hasCustomPrompt="1"/>
          </p:nvPr>
        </p:nvSpPr>
        <p:spPr>
          <a:xfrm>
            <a:off x="8276168" y="1593644"/>
            <a:ext cx="3306233"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7896F706-C7E4-434C-BF17-06BBDFBCAF0C}"/>
              </a:ext>
            </a:extLst>
          </p:cNvPr>
          <p:cNvSpPr>
            <a:spLocks noGrp="1"/>
          </p:cNvSpPr>
          <p:nvPr>
            <p:ph type="body" sz="quarter" idx="15" hasCustomPrompt="1"/>
          </p:nvPr>
        </p:nvSpPr>
        <p:spPr>
          <a:xfrm>
            <a:off x="609601" y="2767884"/>
            <a:ext cx="3306233" cy="3307425"/>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1" name="Text Placeholder 6">
            <a:extLst>
              <a:ext uri="{FF2B5EF4-FFF2-40B4-BE49-F238E27FC236}">
                <a16:creationId xmlns:a16="http://schemas.microsoft.com/office/drawing/2014/main" id="{AD76DFB1-F6E6-7D4C-9F36-B8EFE8368A84}"/>
              </a:ext>
            </a:extLst>
          </p:cNvPr>
          <p:cNvSpPr>
            <a:spLocks noGrp="1"/>
          </p:cNvSpPr>
          <p:nvPr>
            <p:ph type="body" sz="quarter" idx="16" hasCustomPrompt="1"/>
          </p:nvPr>
        </p:nvSpPr>
        <p:spPr>
          <a:xfrm>
            <a:off x="4445621" y="2767884"/>
            <a:ext cx="3306233" cy="3307425"/>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2" name="Text Placeholder 6">
            <a:extLst>
              <a:ext uri="{FF2B5EF4-FFF2-40B4-BE49-F238E27FC236}">
                <a16:creationId xmlns:a16="http://schemas.microsoft.com/office/drawing/2014/main" id="{08A75562-D323-CD4E-97A1-F0FB84526E71}"/>
              </a:ext>
            </a:extLst>
          </p:cNvPr>
          <p:cNvSpPr>
            <a:spLocks noGrp="1"/>
          </p:cNvSpPr>
          <p:nvPr>
            <p:ph type="body" sz="quarter" idx="17" hasCustomPrompt="1"/>
          </p:nvPr>
        </p:nvSpPr>
        <p:spPr>
          <a:xfrm>
            <a:off x="8276168" y="2767884"/>
            <a:ext cx="3306233" cy="3307425"/>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3" name="Straight Connector 12">
            <a:extLst>
              <a:ext uri="{FF2B5EF4-FFF2-40B4-BE49-F238E27FC236}">
                <a16:creationId xmlns:a16="http://schemas.microsoft.com/office/drawing/2014/main" id="{11BB62C0-74A1-FC4A-9E3F-3ECD776C81F3}"/>
              </a:ext>
            </a:extLst>
          </p:cNvPr>
          <p:cNvCxnSpPr>
            <a:cxnSpLocks/>
          </p:cNvCxnSpPr>
          <p:nvPr/>
        </p:nvCxnSpPr>
        <p:spPr>
          <a:xfrm>
            <a:off x="1824549"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AB5149EE-9004-1F4F-A3D4-C0A9DAAAFC74}"/>
              </a:ext>
            </a:extLst>
          </p:cNvPr>
          <p:cNvCxnSpPr>
            <a:cxnSpLocks/>
          </p:cNvCxnSpPr>
          <p:nvPr/>
        </p:nvCxnSpPr>
        <p:spPr>
          <a:xfrm>
            <a:off x="5660569"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16F5383-4EC9-254F-A36F-5DE9CAE35C7F}"/>
              </a:ext>
            </a:extLst>
          </p:cNvPr>
          <p:cNvCxnSpPr>
            <a:cxnSpLocks/>
          </p:cNvCxnSpPr>
          <p:nvPr/>
        </p:nvCxnSpPr>
        <p:spPr>
          <a:xfrm>
            <a:off x="9491116"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2245028"/>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Only" preserve="1">
  <p:cSld name="Title Only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0"/>
            <a:ext cx="12192000" cy="1193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2" name="Title 1"/>
          <p:cNvSpPr>
            <a:spLocks noGrp="1"/>
          </p:cNvSpPr>
          <p:nvPr>
            <p:ph type="title"/>
          </p:nvPr>
        </p:nvSpPr>
        <p:spPr>
          <a:xfrm>
            <a:off x="609600" y="287312"/>
            <a:ext cx="10972800" cy="793117"/>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endParaRPr lang="en-US"/>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2777063506"/>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519FDB6-602A-C64C-9BA7-E8EF7EB2EA3F}"/>
              </a:ext>
            </a:extLst>
          </p:cNvPr>
          <p:cNvSpPr>
            <a:spLocks noGrp="1"/>
          </p:cNvSpPr>
          <p:nvPr>
            <p:ph type="ftr" sz="quarter" idx="10"/>
          </p:nvPr>
        </p:nvSpPr>
        <p:spPr/>
        <p:txBody>
          <a:bodyPr/>
          <a:lstStyle/>
          <a:p>
            <a:endParaRPr lang="en-US"/>
          </a:p>
        </p:txBody>
      </p:sp>
      <p:sp>
        <p:nvSpPr>
          <p:cNvPr id="3" name="Slide Number Placeholder 2">
            <a:extLst>
              <a:ext uri="{FF2B5EF4-FFF2-40B4-BE49-F238E27FC236}">
                <a16:creationId xmlns:a16="http://schemas.microsoft.com/office/drawing/2014/main" id="{BE72BD95-3398-6F4B-B3BB-D4977E8C0C55}"/>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970754403"/>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p:cSld name="3 list layout ">
    <p:spTree>
      <p:nvGrpSpPr>
        <p:cNvPr id="1" name=""/>
        <p:cNvGrpSpPr/>
        <p:nvPr/>
      </p:nvGrpSpPr>
      <p:grpSpPr>
        <a:xfrm>
          <a:off x="0" y="0"/>
          <a:ext cx="0" cy="0"/>
          <a:chOff x="0" y="0"/>
          <a:chExt cx="0" cy="0"/>
        </a:xfrm>
      </p:grpSpPr>
      <p:sp>
        <p:nvSpPr>
          <p:cNvPr id="2" name="Title 1"/>
          <p:cNvSpPr>
            <a:spLocks noGrp="1"/>
          </p:cNvSpPr>
          <p:nvPr>
            <p:ph type="title"/>
          </p:nvPr>
        </p:nvSpPr>
        <p:spPr>
          <a:xfrm>
            <a:off x="609600" y="177903"/>
            <a:ext cx="10972800" cy="1011936"/>
          </a:xfrm>
        </p:spPr>
        <p:txBody>
          <a:bodyPr anchor="ctr"/>
          <a:lstStyle>
            <a:lvl1pPr algn="ctr">
              <a:defRPr/>
            </a:lvl1pPr>
          </a:lstStyle>
          <a:p>
            <a:r>
              <a:rPr lang="en-US"/>
              <a:t>Click to edit Master title style</a:t>
            </a:r>
          </a:p>
        </p:txBody>
      </p:sp>
      <p:cxnSp>
        <p:nvCxnSpPr>
          <p:cNvPr id="3" name="Straight Connector 2">
            <a:extLst>
              <a:ext uri="{FF2B5EF4-FFF2-40B4-BE49-F238E27FC236}">
                <a16:creationId xmlns:a16="http://schemas.microsoft.com/office/drawing/2014/main" id="{049D3E2E-4AAD-4441-B4E7-C41CA62B899C}"/>
              </a:ext>
            </a:extLst>
          </p:cNvPr>
          <p:cNvCxnSpPr>
            <a:cxnSpLocks/>
          </p:cNvCxnSpPr>
          <p:nvPr/>
        </p:nvCxnSpPr>
        <p:spPr>
          <a:xfrm>
            <a:off x="5657833" y="1368903"/>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EA064C33-45F8-9640-B7C5-E5B43338ABBB}"/>
              </a:ext>
            </a:extLst>
          </p:cNvPr>
          <p:cNvSpPr>
            <a:spLocks noGrp="1"/>
          </p:cNvSpPr>
          <p:nvPr>
            <p:ph type="ftr" sz="quarter" idx="10"/>
          </p:nvPr>
        </p:nvSpPr>
        <p:spPr/>
        <p:txBody>
          <a:bodyPr/>
          <a:lstStyle/>
          <a:p>
            <a:endParaRPr lang="en-US"/>
          </a:p>
        </p:txBody>
      </p:sp>
      <p:sp>
        <p:nvSpPr>
          <p:cNvPr id="5" name="Slide Number Placeholder 4">
            <a:extLst>
              <a:ext uri="{FF2B5EF4-FFF2-40B4-BE49-F238E27FC236}">
                <a16:creationId xmlns:a16="http://schemas.microsoft.com/office/drawing/2014/main" id="{E3C099DC-CB5C-E24C-BE6A-62E6FB692BE1}"/>
              </a:ext>
            </a:extLst>
          </p:cNvPr>
          <p:cNvSpPr>
            <a:spLocks noGrp="1"/>
          </p:cNvSpPr>
          <p:nvPr>
            <p:ph type="sldNum" sz="quarter" idx="11"/>
          </p:nvPr>
        </p:nvSpPr>
        <p:spPr/>
        <p:txBody>
          <a:bodyPr/>
          <a:lstStyle/>
          <a:p>
            <a:fld id="{F7CADEA9-0AFC-B549-B690-A46B9B6402E4}" type="slidenum">
              <a:rPr lang="en-US" smtClean="0"/>
              <a:pPr/>
              <a:t>‹#›</a:t>
            </a:fld>
            <a:endParaRPr lang="en-US"/>
          </a:p>
        </p:txBody>
      </p:sp>
      <p:sp>
        <p:nvSpPr>
          <p:cNvPr id="7" name="Text Placeholder 6">
            <a:extLst>
              <a:ext uri="{FF2B5EF4-FFF2-40B4-BE49-F238E27FC236}">
                <a16:creationId xmlns:a16="http://schemas.microsoft.com/office/drawing/2014/main" id="{07C95E33-C273-9E44-86F9-77DC0357D7A2}"/>
              </a:ext>
            </a:extLst>
          </p:cNvPr>
          <p:cNvSpPr>
            <a:spLocks noGrp="1"/>
          </p:cNvSpPr>
          <p:nvPr>
            <p:ph type="body" sz="quarter" idx="12" hasCustomPrompt="1"/>
          </p:nvPr>
        </p:nvSpPr>
        <p:spPr>
          <a:xfrm>
            <a:off x="609601" y="2032156"/>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8" name="Text Placeholder 6">
            <a:extLst>
              <a:ext uri="{FF2B5EF4-FFF2-40B4-BE49-F238E27FC236}">
                <a16:creationId xmlns:a16="http://schemas.microsoft.com/office/drawing/2014/main" id="{24CE49FF-9FA8-6443-9002-BBA3E945DEE2}"/>
              </a:ext>
            </a:extLst>
          </p:cNvPr>
          <p:cNvSpPr>
            <a:spLocks noGrp="1"/>
          </p:cNvSpPr>
          <p:nvPr>
            <p:ph type="body" sz="quarter" idx="13" hasCustomPrompt="1"/>
          </p:nvPr>
        </p:nvSpPr>
        <p:spPr>
          <a:xfrm>
            <a:off x="4445621" y="2032156"/>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9" name="Text Placeholder 6">
            <a:extLst>
              <a:ext uri="{FF2B5EF4-FFF2-40B4-BE49-F238E27FC236}">
                <a16:creationId xmlns:a16="http://schemas.microsoft.com/office/drawing/2014/main" id="{D9172A12-9ACA-AE42-8A06-F9B17295F3BA}"/>
              </a:ext>
            </a:extLst>
          </p:cNvPr>
          <p:cNvSpPr>
            <a:spLocks noGrp="1"/>
          </p:cNvSpPr>
          <p:nvPr>
            <p:ph type="body" sz="quarter" idx="14" hasCustomPrompt="1"/>
          </p:nvPr>
        </p:nvSpPr>
        <p:spPr>
          <a:xfrm>
            <a:off x="8276168" y="2032156"/>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100C8B07-DC04-774F-A6DC-EE7B8A93DDCA}"/>
              </a:ext>
            </a:extLst>
          </p:cNvPr>
          <p:cNvSpPr>
            <a:spLocks noGrp="1"/>
          </p:cNvSpPr>
          <p:nvPr>
            <p:ph type="body" sz="quarter" idx="15" hasCustomPrompt="1"/>
          </p:nvPr>
        </p:nvSpPr>
        <p:spPr>
          <a:xfrm>
            <a:off x="609601" y="2864780"/>
            <a:ext cx="330623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1" name="Text Placeholder 6">
            <a:extLst>
              <a:ext uri="{FF2B5EF4-FFF2-40B4-BE49-F238E27FC236}">
                <a16:creationId xmlns:a16="http://schemas.microsoft.com/office/drawing/2014/main" id="{67AF7D14-A273-104B-8B5F-D0F2B8A025BB}"/>
              </a:ext>
            </a:extLst>
          </p:cNvPr>
          <p:cNvSpPr>
            <a:spLocks noGrp="1"/>
          </p:cNvSpPr>
          <p:nvPr>
            <p:ph type="body" sz="quarter" idx="16" hasCustomPrompt="1"/>
          </p:nvPr>
        </p:nvSpPr>
        <p:spPr>
          <a:xfrm>
            <a:off x="4445621" y="2864780"/>
            <a:ext cx="330623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2" name="Text Placeholder 6">
            <a:extLst>
              <a:ext uri="{FF2B5EF4-FFF2-40B4-BE49-F238E27FC236}">
                <a16:creationId xmlns:a16="http://schemas.microsoft.com/office/drawing/2014/main" id="{365A1947-5C3F-084C-8DD1-7DC25F687BB8}"/>
              </a:ext>
            </a:extLst>
          </p:cNvPr>
          <p:cNvSpPr>
            <a:spLocks noGrp="1"/>
          </p:cNvSpPr>
          <p:nvPr>
            <p:ph type="body" sz="quarter" idx="17" hasCustomPrompt="1"/>
          </p:nvPr>
        </p:nvSpPr>
        <p:spPr>
          <a:xfrm>
            <a:off x="8276168" y="2864780"/>
            <a:ext cx="330623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Tree>
    <p:extLst>
      <p:ext uri="{BB962C8B-B14F-4D97-AF65-F5344CB8AC3E}">
        <p14:creationId xmlns:p14="http://schemas.microsoft.com/office/powerpoint/2010/main" val="293690475"/>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p:cSld name="4 list layout">
    <p:spTree>
      <p:nvGrpSpPr>
        <p:cNvPr id="1" name=""/>
        <p:cNvGrpSpPr/>
        <p:nvPr/>
      </p:nvGrpSpPr>
      <p:grpSpPr>
        <a:xfrm>
          <a:off x="0" y="0"/>
          <a:ext cx="0" cy="0"/>
          <a:chOff x="0" y="0"/>
          <a:chExt cx="0" cy="0"/>
        </a:xfrm>
      </p:grpSpPr>
      <p:sp>
        <p:nvSpPr>
          <p:cNvPr id="2" name="Title 1"/>
          <p:cNvSpPr>
            <a:spLocks noGrp="1"/>
          </p:cNvSpPr>
          <p:nvPr>
            <p:ph type="title"/>
          </p:nvPr>
        </p:nvSpPr>
        <p:spPr>
          <a:xfrm>
            <a:off x="609600" y="177903"/>
            <a:ext cx="10972800" cy="1011936"/>
          </a:xfrm>
        </p:spPr>
        <p:txBody>
          <a:bodyPr anchor="ctr"/>
          <a:lstStyle>
            <a:lvl1pPr algn="ctr">
              <a:defRPr/>
            </a:lvl1pPr>
          </a:lstStyle>
          <a:p>
            <a:r>
              <a:rPr lang="en-US"/>
              <a:t>Click to edit Master title style</a:t>
            </a:r>
          </a:p>
        </p:txBody>
      </p:sp>
      <p:cxnSp>
        <p:nvCxnSpPr>
          <p:cNvPr id="3" name="Straight Connector 2">
            <a:extLst>
              <a:ext uri="{FF2B5EF4-FFF2-40B4-BE49-F238E27FC236}">
                <a16:creationId xmlns:a16="http://schemas.microsoft.com/office/drawing/2014/main" id="{049D3E2E-4AAD-4441-B4E7-C41CA62B899C}"/>
              </a:ext>
            </a:extLst>
          </p:cNvPr>
          <p:cNvCxnSpPr>
            <a:cxnSpLocks/>
          </p:cNvCxnSpPr>
          <p:nvPr/>
        </p:nvCxnSpPr>
        <p:spPr>
          <a:xfrm>
            <a:off x="5657833" y="1368903"/>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EA064C33-45F8-9640-B7C5-E5B43338ABBB}"/>
              </a:ext>
            </a:extLst>
          </p:cNvPr>
          <p:cNvSpPr>
            <a:spLocks noGrp="1"/>
          </p:cNvSpPr>
          <p:nvPr>
            <p:ph type="ftr" sz="quarter" idx="10"/>
          </p:nvPr>
        </p:nvSpPr>
        <p:spPr/>
        <p:txBody>
          <a:bodyPr/>
          <a:lstStyle/>
          <a:p>
            <a:endParaRPr lang="en-US"/>
          </a:p>
        </p:txBody>
      </p:sp>
      <p:sp>
        <p:nvSpPr>
          <p:cNvPr id="5" name="Slide Number Placeholder 4">
            <a:extLst>
              <a:ext uri="{FF2B5EF4-FFF2-40B4-BE49-F238E27FC236}">
                <a16:creationId xmlns:a16="http://schemas.microsoft.com/office/drawing/2014/main" id="{E3C099DC-CB5C-E24C-BE6A-62E6FB692BE1}"/>
              </a:ext>
            </a:extLst>
          </p:cNvPr>
          <p:cNvSpPr>
            <a:spLocks noGrp="1"/>
          </p:cNvSpPr>
          <p:nvPr>
            <p:ph type="sldNum" sz="quarter" idx="11"/>
          </p:nvPr>
        </p:nvSpPr>
        <p:spPr/>
        <p:txBody>
          <a:bodyPr/>
          <a:lstStyle/>
          <a:p>
            <a:fld id="{F7CADEA9-0AFC-B549-B690-A46B9B6402E4}" type="slidenum">
              <a:rPr lang="en-US" smtClean="0"/>
              <a:pPr/>
              <a:t>‹#›</a:t>
            </a:fld>
            <a:endParaRPr lang="en-US"/>
          </a:p>
        </p:txBody>
      </p:sp>
      <p:sp>
        <p:nvSpPr>
          <p:cNvPr id="7" name="Text Placeholder 6">
            <a:extLst>
              <a:ext uri="{FF2B5EF4-FFF2-40B4-BE49-F238E27FC236}">
                <a16:creationId xmlns:a16="http://schemas.microsoft.com/office/drawing/2014/main" id="{07C95E33-C273-9E44-86F9-77DC0357D7A2}"/>
              </a:ext>
            </a:extLst>
          </p:cNvPr>
          <p:cNvSpPr>
            <a:spLocks noGrp="1"/>
          </p:cNvSpPr>
          <p:nvPr>
            <p:ph type="body" sz="quarter" idx="12" hasCustomPrompt="1"/>
          </p:nvPr>
        </p:nvSpPr>
        <p:spPr>
          <a:xfrm>
            <a:off x="609600" y="1703903"/>
            <a:ext cx="2560320"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100C8B07-DC04-774F-A6DC-EE7B8A93DDCA}"/>
              </a:ext>
            </a:extLst>
          </p:cNvPr>
          <p:cNvSpPr>
            <a:spLocks noGrp="1"/>
          </p:cNvSpPr>
          <p:nvPr>
            <p:ph type="body" sz="quarter" idx="15" hasCustomPrompt="1"/>
          </p:nvPr>
        </p:nvSpPr>
        <p:spPr>
          <a:xfrm>
            <a:off x="609601" y="2864780"/>
            <a:ext cx="256230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3" name="Text Placeholder 6">
            <a:extLst>
              <a:ext uri="{FF2B5EF4-FFF2-40B4-BE49-F238E27FC236}">
                <a16:creationId xmlns:a16="http://schemas.microsoft.com/office/drawing/2014/main" id="{9D0BC41B-0390-614E-A71F-7CDB38E80053}"/>
              </a:ext>
            </a:extLst>
          </p:cNvPr>
          <p:cNvSpPr>
            <a:spLocks noGrp="1"/>
          </p:cNvSpPr>
          <p:nvPr>
            <p:ph type="body" sz="quarter" idx="16" hasCustomPrompt="1"/>
          </p:nvPr>
        </p:nvSpPr>
        <p:spPr>
          <a:xfrm>
            <a:off x="9020098"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4" name="Text Placeholder 6">
            <a:extLst>
              <a:ext uri="{FF2B5EF4-FFF2-40B4-BE49-F238E27FC236}">
                <a16:creationId xmlns:a16="http://schemas.microsoft.com/office/drawing/2014/main" id="{EB924B18-A458-F048-B953-9FCA630ECA68}"/>
              </a:ext>
            </a:extLst>
          </p:cNvPr>
          <p:cNvSpPr>
            <a:spLocks noGrp="1"/>
          </p:cNvSpPr>
          <p:nvPr>
            <p:ph type="body" sz="quarter" idx="17" hasCustomPrompt="1"/>
          </p:nvPr>
        </p:nvSpPr>
        <p:spPr>
          <a:xfrm>
            <a:off x="9020098" y="2864780"/>
            <a:ext cx="256230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5" name="Text Placeholder 6">
            <a:extLst>
              <a:ext uri="{FF2B5EF4-FFF2-40B4-BE49-F238E27FC236}">
                <a16:creationId xmlns:a16="http://schemas.microsoft.com/office/drawing/2014/main" id="{FCB66E04-CA58-CA4B-9736-DE89332343D2}"/>
              </a:ext>
            </a:extLst>
          </p:cNvPr>
          <p:cNvSpPr>
            <a:spLocks noGrp="1"/>
          </p:cNvSpPr>
          <p:nvPr>
            <p:ph type="body" sz="quarter" idx="18" hasCustomPrompt="1"/>
          </p:nvPr>
        </p:nvSpPr>
        <p:spPr>
          <a:xfrm>
            <a:off x="6216598"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6" name="Text Placeholder 6">
            <a:extLst>
              <a:ext uri="{FF2B5EF4-FFF2-40B4-BE49-F238E27FC236}">
                <a16:creationId xmlns:a16="http://schemas.microsoft.com/office/drawing/2014/main" id="{D733430B-FD3A-2446-88B7-35BDA1B58DBA}"/>
              </a:ext>
            </a:extLst>
          </p:cNvPr>
          <p:cNvSpPr>
            <a:spLocks noGrp="1"/>
          </p:cNvSpPr>
          <p:nvPr>
            <p:ph type="body" sz="quarter" idx="19" hasCustomPrompt="1"/>
          </p:nvPr>
        </p:nvSpPr>
        <p:spPr>
          <a:xfrm>
            <a:off x="6216598" y="2864780"/>
            <a:ext cx="256230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7" name="Text Placeholder 6">
            <a:extLst>
              <a:ext uri="{FF2B5EF4-FFF2-40B4-BE49-F238E27FC236}">
                <a16:creationId xmlns:a16="http://schemas.microsoft.com/office/drawing/2014/main" id="{161BE91A-D4B1-534A-85B1-167D1323A974}"/>
              </a:ext>
            </a:extLst>
          </p:cNvPr>
          <p:cNvSpPr>
            <a:spLocks noGrp="1"/>
          </p:cNvSpPr>
          <p:nvPr>
            <p:ph type="body" sz="quarter" idx="20" hasCustomPrompt="1"/>
          </p:nvPr>
        </p:nvSpPr>
        <p:spPr>
          <a:xfrm>
            <a:off x="3413099"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8" name="Text Placeholder 6">
            <a:extLst>
              <a:ext uri="{FF2B5EF4-FFF2-40B4-BE49-F238E27FC236}">
                <a16:creationId xmlns:a16="http://schemas.microsoft.com/office/drawing/2014/main" id="{88A5DFE9-02EA-B34B-8E06-35E4E8824DC5}"/>
              </a:ext>
            </a:extLst>
          </p:cNvPr>
          <p:cNvSpPr>
            <a:spLocks noGrp="1"/>
          </p:cNvSpPr>
          <p:nvPr>
            <p:ph type="body" sz="quarter" idx="21" hasCustomPrompt="1"/>
          </p:nvPr>
        </p:nvSpPr>
        <p:spPr>
          <a:xfrm>
            <a:off x="3413099" y="2864780"/>
            <a:ext cx="256230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Tree>
    <p:extLst>
      <p:ext uri="{BB962C8B-B14F-4D97-AF65-F5344CB8AC3E}">
        <p14:creationId xmlns:p14="http://schemas.microsoft.com/office/powerpoint/2010/main" val="4087062277"/>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p:cSld name="3 list layout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0"/>
            <a:ext cx="12192000" cy="1193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2" name="Title 1"/>
          <p:cNvSpPr>
            <a:spLocks noGrp="1"/>
          </p:cNvSpPr>
          <p:nvPr>
            <p:ph type="title"/>
          </p:nvPr>
        </p:nvSpPr>
        <p:spPr>
          <a:xfrm>
            <a:off x="609600" y="287312"/>
            <a:ext cx="10972800" cy="793117"/>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endParaRPr lang="en-US"/>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fld id="{F7CADEA9-0AFC-B549-B690-A46B9B6402E4}" type="slidenum">
              <a:rPr lang="en-US" smtClean="0"/>
              <a:pPr/>
              <a:t>‹#›</a:t>
            </a:fld>
            <a:endParaRPr lang="en-US"/>
          </a:p>
        </p:txBody>
      </p:sp>
      <p:sp>
        <p:nvSpPr>
          <p:cNvPr id="7" name="Text Placeholder 6">
            <a:extLst>
              <a:ext uri="{FF2B5EF4-FFF2-40B4-BE49-F238E27FC236}">
                <a16:creationId xmlns:a16="http://schemas.microsoft.com/office/drawing/2014/main" id="{D49DB5AD-9CB0-A64D-ADDE-70DC4B92E806}"/>
              </a:ext>
            </a:extLst>
          </p:cNvPr>
          <p:cNvSpPr>
            <a:spLocks noGrp="1"/>
          </p:cNvSpPr>
          <p:nvPr>
            <p:ph type="body" sz="quarter" idx="12" hasCustomPrompt="1"/>
          </p:nvPr>
        </p:nvSpPr>
        <p:spPr>
          <a:xfrm>
            <a:off x="609601" y="1593644"/>
            <a:ext cx="3306233"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8" name="Text Placeholder 6">
            <a:extLst>
              <a:ext uri="{FF2B5EF4-FFF2-40B4-BE49-F238E27FC236}">
                <a16:creationId xmlns:a16="http://schemas.microsoft.com/office/drawing/2014/main" id="{764E37AA-442A-4941-803C-FDE8CABAA7B8}"/>
              </a:ext>
            </a:extLst>
          </p:cNvPr>
          <p:cNvSpPr>
            <a:spLocks noGrp="1"/>
          </p:cNvSpPr>
          <p:nvPr>
            <p:ph type="body" sz="quarter" idx="13" hasCustomPrompt="1"/>
          </p:nvPr>
        </p:nvSpPr>
        <p:spPr>
          <a:xfrm>
            <a:off x="4445621" y="1593644"/>
            <a:ext cx="3306233"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9" name="Text Placeholder 6">
            <a:extLst>
              <a:ext uri="{FF2B5EF4-FFF2-40B4-BE49-F238E27FC236}">
                <a16:creationId xmlns:a16="http://schemas.microsoft.com/office/drawing/2014/main" id="{A2CB7500-7E90-8A40-83A3-2B37F1E27827}"/>
              </a:ext>
            </a:extLst>
          </p:cNvPr>
          <p:cNvSpPr>
            <a:spLocks noGrp="1"/>
          </p:cNvSpPr>
          <p:nvPr>
            <p:ph type="body" sz="quarter" idx="14" hasCustomPrompt="1"/>
          </p:nvPr>
        </p:nvSpPr>
        <p:spPr>
          <a:xfrm>
            <a:off x="8276168" y="1593644"/>
            <a:ext cx="3306233"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7896F706-C7E4-434C-BF17-06BBDFBCAF0C}"/>
              </a:ext>
            </a:extLst>
          </p:cNvPr>
          <p:cNvSpPr>
            <a:spLocks noGrp="1"/>
          </p:cNvSpPr>
          <p:nvPr>
            <p:ph type="body" sz="quarter" idx="15" hasCustomPrompt="1"/>
          </p:nvPr>
        </p:nvSpPr>
        <p:spPr>
          <a:xfrm>
            <a:off x="609601" y="2767883"/>
            <a:ext cx="3306233" cy="3307425"/>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1" name="Text Placeholder 6">
            <a:extLst>
              <a:ext uri="{FF2B5EF4-FFF2-40B4-BE49-F238E27FC236}">
                <a16:creationId xmlns:a16="http://schemas.microsoft.com/office/drawing/2014/main" id="{AD76DFB1-F6E6-7D4C-9F36-B8EFE8368A84}"/>
              </a:ext>
            </a:extLst>
          </p:cNvPr>
          <p:cNvSpPr>
            <a:spLocks noGrp="1"/>
          </p:cNvSpPr>
          <p:nvPr>
            <p:ph type="body" sz="quarter" idx="16" hasCustomPrompt="1"/>
          </p:nvPr>
        </p:nvSpPr>
        <p:spPr>
          <a:xfrm>
            <a:off x="4445621" y="2767883"/>
            <a:ext cx="3306233" cy="3307425"/>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2" name="Text Placeholder 6">
            <a:extLst>
              <a:ext uri="{FF2B5EF4-FFF2-40B4-BE49-F238E27FC236}">
                <a16:creationId xmlns:a16="http://schemas.microsoft.com/office/drawing/2014/main" id="{08A75562-D323-CD4E-97A1-F0FB84526E71}"/>
              </a:ext>
            </a:extLst>
          </p:cNvPr>
          <p:cNvSpPr>
            <a:spLocks noGrp="1"/>
          </p:cNvSpPr>
          <p:nvPr>
            <p:ph type="body" sz="quarter" idx="17" hasCustomPrompt="1"/>
          </p:nvPr>
        </p:nvSpPr>
        <p:spPr>
          <a:xfrm>
            <a:off x="8276168" y="2767883"/>
            <a:ext cx="3306233" cy="3307425"/>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3" name="Straight Connector 12">
            <a:extLst>
              <a:ext uri="{FF2B5EF4-FFF2-40B4-BE49-F238E27FC236}">
                <a16:creationId xmlns:a16="http://schemas.microsoft.com/office/drawing/2014/main" id="{11BB62C0-74A1-FC4A-9E3F-3ECD776C81F3}"/>
              </a:ext>
            </a:extLst>
          </p:cNvPr>
          <p:cNvCxnSpPr>
            <a:cxnSpLocks/>
          </p:cNvCxnSpPr>
          <p:nvPr/>
        </p:nvCxnSpPr>
        <p:spPr>
          <a:xfrm>
            <a:off x="1824549"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AB5149EE-9004-1F4F-A3D4-C0A9DAAAFC74}"/>
              </a:ext>
            </a:extLst>
          </p:cNvPr>
          <p:cNvCxnSpPr>
            <a:cxnSpLocks/>
          </p:cNvCxnSpPr>
          <p:nvPr/>
        </p:nvCxnSpPr>
        <p:spPr>
          <a:xfrm>
            <a:off x="5660569"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16F5383-4EC9-254F-A36F-5DE9CAE35C7F}"/>
              </a:ext>
            </a:extLst>
          </p:cNvPr>
          <p:cNvCxnSpPr>
            <a:cxnSpLocks/>
          </p:cNvCxnSpPr>
          <p:nvPr/>
        </p:nvCxnSpPr>
        <p:spPr>
          <a:xfrm>
            <a:off x="9491116"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3784649"/>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p:cSld name="4 list layout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0"/>
            <a:ext cx="12192000" cy="1193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2" name="Title 1"/>
          <p:cNvSpPr>
            <a:spLocks noGrp="1"/>
          </p:cNvSpPr>
          <p:nvPr>
            <p:ph type="title"/>
          </p:nvPr>
        </p:nvSpPr>
        <p:spPr>
          <a:xfrm>
            <a:off x="609600" y="287312"/>
            <a:ext cx="10972800" cy="793117"/>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endParaRPr lang="en-US"/>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fld id="{F7CADEA9-0AFC-B549-B690-A46B9B6402E4}" type="slidenum">
              <a:rPr lang="en-US" smtClean="0"/>
              <a:pPr/>
              <a:t>‹#›</a:t>
            </a:fld>
            <a:endParaRPr lang="en-US"/>
          </a:p>
        </p:txBody>
      </p:sp>
      <p:sp>
        <p:nvSpPr>
          <p:cNvPr id="7" name="Text Placeholder 6">
            <a:extLst>
              <a:ext uri="{FF2B5EF4-FFF2-40B4-BE49-F238E27FC236}">
                <a16:creationId xmlns:a16="http://schemas.microsoft.com/office/drawing/2014/main" id="{D49DB5AD-9CB0-A64D-ADDE-70DC4B92E806}"/>
              </a:ext>
            </a:extLst>
          </p:cNvPr>
          <p:cNvSpPr>
            <a:spLocks noGrp="1"/>
          </p:cNvSpPr>
          <p:nvPr>
            <p:ph type="body" sz="quarter" idx="12" hasCustomPrompt="1"/>
          </p:nvPr>
        </p:nvSpPr>
        <p:spPr>
          <a:xfrm>
            <a:off x="609600" y="1593644"/>
            <a:ext cx="2560320"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7896F706-C7E4-434C-BF17-06BBDFBCAF0C}"/>
              </a:ext>
            </a:extLst>
          </p:cNvPr>
          <p:cNvSpPr>
            <a:spLocks noGrp="1"/>
          </p:cNvSpPr>
          <p:nvPr>
            <p:ph type="body" sz="quarter" idx="15" hasCustomPrompt="1"/>
          </p:nvPr>
        </p:nvSpPr>
        <p:spPr>
          <a:xfrm>
            <a:off x="609600" y="2767883"/>
            <a:ext cx="2560320" cy="3307412"/>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3" name="Straight Connector 12">
            <a:extLst>
              <a:ext uri="{FF2B5EF4-FFF2-40B4-BE49-F238E27FC236}">
                <a16:creationId xmlns:a16="http://schemas.microsoft.com/office/drawing/2014/main" id="{11BB62C0-74A1-FC4A-9E3F-3ECD776C81F3}"/>
              </a:ext>
            </a:extLst>
          </p:cNvPr>
          <p:cNvCxnSpPr>
            <a:cxnSpLocks/>
          </p:cNvCxnSpPr>
          <p:nvPr/>
        </p:nvCxnSpPr>
        <p:spPr>
          <a:xfrm>
            <a:off x="145159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6" name="Text Placeholder 6">
            <a:extLst>
              <a:ext uri="{FF2B5EF4-FFF2-40B4-BE49-F238E27FC236}">
                <a16:creationId xmlns:a16="http://schemas.microsoft.com/office/drawing/2014/main" id="{24A97099-1492-7E42-8BB8-468EC1B97FB4}"/>
              </a:ext>
            </a:extLst>
          </p:cNvPr>
          <p:cNvSpPr>
            <a:spLocks noGrp="1"/>
          </p:cNvSpPr>
          <p:nvPr>
            <p:ph type="body" sz="quarter" idx="16" hasCustomPrompt="1"/>
          </p:nvPr>
        </p:nvSpPr>
        <p:spPr>
          <a:xfrm>
            <a:off x="3413760" y="1593644"/>
            <a:ext cx="2560320"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7" name="Text Placeholder 6">
            <a:extLst>
              <a:ext uri="{FF2B5EF4-FFF2-40B4-BE49-F238E27FC236}">
                <a16:creationId xmlns:a16="http://schemas.microsoft.com/office/drawing/2014/main" id="{2F9C2445-B50C-8C42-9C97-BADF995D1AAC}"/>
              </a:ext>
            </a:extLst>
          </p:cNvPr>
          <p:cNvSpPr>
            <a:spLocks noGrp="1"/>
          </p:cNvSpPr>
          <p:nvPr>
            <p:ph type="body" sz="quarter" idx="17" hasCustomPrompt="1"/>
          </p:nvPr>
        </p:nvSpPr>
        <p:spPr>
          <a:xfrm>
            <a:off x="3413760" y="2767883"/>
            <a:ext cx="2560320" cy="3307412"/>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8" name="Straight Connector 17">
            <a:extLst>
              <a:ext uri="{FF2B5EF4-FFF2-40B4-BE49-F238E27FC236}">
                <a16:creationId xmlns:a16="http://schemas.microsoft.com/office/drawing/2014/main" id="{B6601B0B-912C-974D-99F7-EF1D606115A8}"/>
              </a:ext>
            </a:extLst>
          </p:cNvPr>
          <p:cNvCxnSpPr>
            <a:cxnSpLocks/>
          </p:cNvCxnSpPr>
          <p:nvPr/>
        </p:nvCxnSpPr>
        <p:spPr>
          <a:xfrm>
            <a:off x="425575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9" name="Text Placeholder 6">
            <a:extLst>
              <a:ext uri="{FF2B5EF4-FFF2-40B4-BE49-F238E27FC236}">
                <a16:creationId xmlns:a16="http://schemas.microsoft.com/office/drawing/2014/main" id="{A516AE72-065B-AC45-A62D-D60A4529FD88}"/>
              </a:ext>
            </a:extLst>
          </p:cNvPr>
          <p:cNvSpPr>
            <a:spLocks noGrp="1"/>
          </p:cNvSpPr>
          <p:nvPr>
            <p:ph type="body" sz="quarter" idx="18" hasCustomPrompt="1"/>
          </p:nvPr>
        </p:nvSpPr>
        <p:spPr>
          <a:xfrm>
            <a:off x="6217920" y="1593644"/>
            <a:ext cx="2560320"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20" name="Text Placeholder 6">
            <a:extLst>
              <a:ext uri="{FF2B5EF4-FFF2-40B4-BE49-F238E27FC236}">
                <a16:creationId xmlns:a16="http://schemas.microsoft.com/office/drawing/2014/main" id="{C35C28D9-525A-7B46-83CD-1B8534DADBB7}"/>
              </a:ext>
            </a:extLst>
          </p:cNvPr>
          <p:cNvSpPr>
            <a:spLocks noGrp="1"/>
          </p:cNvSpPr>
          <p:nvPr>
            <p:ph type="body" sz="quarter" idx="19" hasCustomPrompt="1"/>
          </p:nvPr>
        </p:nvSpPr>
        <p:spPr>
          <a:xfrm>
            <a:off x="6217920" y="2767883"/>
            <a:ext cx="2560320" cy="3307412"/>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21" name="Straight Connector 20">
            <a:extLst>
              <a:ext uri="{FF2B5EF4-FFF2-40B4-BE49-F238E27FC236}">
                <a16:creationId xmlns:a16="http://schemas.microsoft.com/office/drawing/2014/main" id="{DB63B571-AE86-9B4F-B1AD-8F6B3503511E}"/>
              </a:ext>
            </a:extLst>
          </p:cNvPr>
          <p:cNvCxnSpPr>
            <a:cxnSpLocks/>
          </p:cNvCxnSpPr>
          <p:nvPr/>
        </p:nvCxnSpPr>
        <p:spPr>
          <a:xfrm>
            <a:off x="705991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22" name="Text Placeholder 6">
            <a:extLst>
              <a:ext uri="{FF2B5EF4-FFF2-40B4-BE49-F238E27FC236}">
                <a16:creationId xmlns:a16="http://schemas.microsoft.com/office/drawing/2014/main" id="{0D4592F4-545C-7B49-851C-9ED50B64741D}"/>
              </a:ext>
            </a:extLst>
          </p:cNvPr>
          <p:cNvSpPr>
            <a:spLocks noGrp="1"/>
          </p:cNvSpPr>
          <p:nvPr>
            <p:ph type="body" sz="quarter" idx="20" hasCustomPrompt="1"/>
          </p:nvPr>
        </p:nvSpPr>
        <p:spPr>
          <a:xfrm>
            <a:off x="9022080" y="1593644"/>
            <a:ext cx="2560320"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23" name="Text Placeholder 6">
            <a:extLst>
              <a:ext uri="{FF2B5EF4-FFF2-40B4-BE49-F238E27FC236}">
                <a16:creationId xmlns:a16="http://schemas.microsoft.com/office/drawing/2014/main" id="{D1DCC1BF-A1E4-204E-A192-45FA8B37641A}"/>
              </a:ext>
            </a:extLst>
          </p:cNvPr>
          <p:cNvSpPr>
            <a:spLocks noGrp="1"/>
          </p:cNvSpPr>
          <p:nvPr>
            <p:ph type="body" sz="quarter" idx="21" hasCustomPrompt="1"/>
          </p:nvPr>
        </p:nvSpPr>
        <p:spPr>
          <a:xfrm>
            <a:off x="9022080" y="2767883"/>
            <a:ext cx="2560320" cy="3307412"/>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24" name="Straight Connector 23">
            <a:extLst>
              <a:ext uri="{FF2B5EF4-FFF2-40B4-BE49-F238E27FC236}">
                <a16:creationId xmlns:a16="http://schemas.microsoft.com/office/drawing/2014/main" id="{B3818EC7-4A74-EC4C-B75E-4E207C79BA40}"/>
              </a:ext>
            </a:extLst>
          </p:cNvPr>
          <p:cNvCxnSpPr>
            <a:cxnSpLocks/>
          </p:cNvCxnSpPr>
          <p:nvPr/>
        </p:nvCxnSpPr>
        <p:spPr>
          <a:xfrm>
            <a:off x="986407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2642471"/>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1140101"/>
            <a:ext cx="3932237" cy="1009507"/>
          </a:xfrm>
        </p:spPr>
        <p:txBody>
          <a:bodyPr anchor="b">
            <a:spAutoFit/>
          </a:bodyPr>
          <a:lstStyle>
            <a:lvl1pPr>
              <a:defRPr sz="3200"/>
            </a:lvl1pPr>
          </a:lstStyle>
          <a:p>
            <a:r>
              <a:rPr lang="en-US"/>
              <a:t>Click to edit Master title style</a:t>
            </a:r>
          </a:p>
        </p:txBody>
      </p:sp>
      <p:sp>
        <p:nvSpPr>
          <p:cNvPr id="3" name="Content Placeholder 2"/>
          <p:cNvSpPr>
            <a:spLocks noGrp="1"/>
          </p:cNvSpPr>
          <p:nvPr>
            <p:ph idx="1"/>
          </p:nvPr>
        </p:nvSpPr>
        <p:spPr>
          <a:xfrm>
            <a:off x="5183187" y="549408"/>
            <a:ext cx="6399212" cy="562279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4" name="Text Placeholder 3"/>
          <p:cNvSpPr>
            <a:spLocks noGrp="1"/>
          </p:cNvSpPr>
          <p:nvPr>
            <p:ph type="body" sz="half" idx="2"/>
          </p:nvPr>
        </p:nvSpPr>
        <p:spPr>
          <a:xfrm>
            <a:off x="609602" y="2602328"/>
            <a:ext cx="3932237" cy="3569873"/>
          </a:xfrm>
          <a:prstGeom prst="rect">
            <a:avLst/>
          </a:prstGeo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cxnSp>
        <p:nvCxnSpPr>
          <p:cNvPr id="5" name="Straight Connector 4">
            <a:extLst>
              <a:ext uri="{FF2B5EF4-FFF2-40B4-BE49-F238E27FC236}">
                <a16:creationId xmlns:a16="http://schemas.microsoft.com/office/drawing/2014/main" id="{FCA7E839-900D-774E-8F56-838F3D878E5D}"/>
              </a:ext>
            </a:extLst>
          </p:cNvPr>
          <p:cNvCxnSpPr>
            <a:cxnSpLocks/>
          </p:cNvCxnSpPr>
          <p:nvPr/>
        </p:nvCxnSpPr>
        <p:spPr>
          <a:xfrm>
            <a:off x="770788" y="2343797"/>
            <a:ext cx="876337"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Footer Placeholder 5">
            <a:extLst>
              <a:ext uri="{FF2B5EF4-FFF2-40B4-BE49-F238E27FC236}">
                <a16:creationId xmlns:a16="http://schemas.microsoft.com/office/drawing/2014/main" id="{949752F4-6AA8-0A44-B1F4-ACD11274616F}"/>
              </a:ext>
            </a:extLst>
          </p:cNvPr>
          <p:cNvSpPr>
            <a:spLocks noGrp="1"/>
          </p:cNvSpPr>
          <p:nvPr>
            <p:ph type="ftr" sz="quarter" idx="10"/>
          </p:nvPr>
        </p:nvSpPr>
        <p:spPr/>
        <p:txBody>
          <a:bodyPr/>
          <a:lstStyle/>
          <a:p>
            <a:endParaRPr lang="en-US"/>
          </a:p>
        </p:txBody>
      </p:sp>
      <p:sp>
        <p:nvSpPr>
          <p:cNvPr id="7" name="Slide Number Placeholder 6">
            <a:extLst>
              <a:ext uri="{FF2B5EF4-FFF2-40B4-BE49-F238E27FC236}">
                <a16:creationId xmlns:a16="http://schemas.microsoft.com/office/drawing/2014/main" id="{150F23C2-6EED-534D-BF00-DF11CA20057D}"/>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2012372109"/>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objTx" preserve="1">
  <p:cSld name="Content with Caption - dark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0" y="0"/>
            <a:ext cx="48255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2" name="Title 1"/>
          <p:cNvSpPr>
            <a:spLocks noGrp="1"/>
          </p:cNvSpPr>
          <p:nvPr>
            <p:ph type="title"/>
          </p:nvPr>
        </p:nvSpPr>
        <p:spPr>
          <a:xfrm>
            <a:off x="609602" y="1140101"/>
            <a:ext cx="3932237" cy="1009507"/>
          </a:xfrm>
        </p:spPr>
        <p:txBody>
          <a:bodyPr anchor="b">
            <a:spAutoFit/>
          </a:bodyPr>
          <a:lstStyle>
            <a:lvl1pPr>
              <a:defRPr sz="3200">
                <a:solidFill>
                  <a:schemeClr val="bg1"/>
                </a:solidFill>
              </a:defRPr>
            </a:lvl1pPr>
          </a:lstStyle>
          <a:p>
            <a:r>
              <a:rPr lang="en-US"/>
              <a:t>Click to edit Master title style</a:t>
            </a:r>
          </a:p>
        </p:txBody>
      </p:sp>
      <p:sp>
        <p:nvSpPr>
          <p:cNvPr id="3" name="Content Placeholder 2"/>
          <p:cNvSpPr>
            <a:spLocks noGrp="1"/>
          </p:cNvSpPr>
          <p:nvPr>
            <p:ph idx="1"/>
          </p:nvPr>
        </p:nvSpPr>
        <p:spPr>
          <a:xfrm>
            <a:off x="5183187" y="549408"/>
            <a:ext cx="6399212" cy="562279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4" name="Text Placeholder 3"/>
          <p:cNvSpPr>
            <a:spLocks noGrp="1"/>
          </p:cNvSpPr>
          <p:nvPr>
            <p:ph type="body" sz="half" idx="2"/>
          </p:nvPr>
        </p:nvSpPr>
        <p:spPr>
          <a:xfrm>
            <a:off x="609602" y="2602328"/>
            <a:ext cx="3932237" cy="3569873"/>
          </a:xfrm>
          <a:prstGeom prst="rect">
            <a:avLst/>
          </a:prstGeom>
        </p:spPr>
        <p:txBody>
          <a:bodyPr/>
          <a:lstStyle>
            <a:lvl1pPr marL="0" indent="0">
              <a:buNone/>
              <a:defRPr sz="1600">
                <a:solidFill>
                  <a:schemeClr val="bg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cxnSp>
        <p:nvCxnSpPr>
          <p:cNvPr id="5" name="Straight Connector 4">
            <a:extLst>
              <a:ext uri="{FF2B5EF4-FFF2-40B4-BE49-F238E27FC236}">
                <a16:creationId xmlns:a16="http://schemas.microsoft.com/office/drawing/2014/main" id="{FCA7E839-900D-774E-8F56-838F3D878E5D}"/>
              </a:ext>
            </a:extLst>
          </p:cNvPr>
          <p:cNvCxnSpPr>
            <a:cxnSpLocks/>
          </p:cNvCxnSpPr>
          <p:nvPr/>
        </p:nvCxnSpPr>
        <p:spPr>
          <a:xfrm>
            <a:off x="770788" y="2343797"/>
            <a:ext cx="876337"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sp>
        <p:nvSpPr>
          <p:cNvPr id="7" name="Footer Placeholder 6">
            <a:extLst>
              <a:ext uri="{FF2B5EF4-FFF2-40B4-BE49-F238E27FC236}">
                <a16:creationId xmlns:a16="http://schemas.microsoft.com/office/drawing/2014/main" id="{F398E12F-AA86-A145-9CF8-29B16647B5D7}"/>
              </a:ext>
            </a:extLst>
          </p:cNvPr>
          <p:cNvSpPr>
            <a:spLocks noGrp="1"/>
          </p:cNvSpPr>
          <p:nvPr>
            <p:ph type="ftr" sz="quarter" idx="10"/>
          </p:nvPr>
        </p:nvSpPr>
        <p:spPr>
          <a:xfrm>
            <a:off x="5183186" y="6356351"/>
            <a:ext cx="4825572" cy="366183"/>
          </a:xfrm>
        </p:spPr>
        <p:txBody>
          <a:bodyPr/>
          <a:lstStyle/>
          <a:p>
            <a:endParaRPr lang="en-US"/>
          </a:p>
        </p:txBody>
      </p:sp>
      <p:sp>
        <p:nvSpPr>
          <p:cNvPr id="8" name="Slide Number Placeholder 7">
            <a:extLst>
              <a:ext uri="{FF2B5EF4-FFF2-40B4-BE49-F238E27FC236}">
                <a16:creationId xmlns:a16="http://schemas.microsoft.com/office/drawing/2014/main" id="{4447E94C-EEBE-AB45-9D6D-305F48184A62}"/>
              </a:ext>
            </a:extLst>
          </p:cNvPr>
          <p:cNvSpPr>
            <a:spLocks noGrp="1"/>
          </p:cNvSpPr>
          <p:nvPr>
            <p:ph type="sldNum" sz="quarter" idx="11"/>
          </p:nvPr>
        </p:nvSpPr>
        <p:spPr/>
        <p:txBody>
          <a:bodyPr/>
          <a:lstStyle>
            <a:lvl1pPr>
              <a:defRPr>
                <a:solidFill>
                  <a:schemeClr val="accent6"/>
                </a:solidFil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3106932963"/>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p:cSld name="Content - side by side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1" y="0"/>
            <a:ext cx="425233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2" name="Title 1"/>
          <p:cNvSpPr>
            <a:spLocks noGrp="1"/>
          </p:cNvSpPr>
          <p:nvPr>
            <p:ph type="title"/>
          </p:nvPr>
        </p:nvSpPr>
        <p:spPr>
          <a:xfrm>
            <a:off x="609601" y="2219737"/>
            <a:ext cx="3305716" cy="1452705"/>
          </a:xfrm>
        </p:spPr>
        <p:txBody>
          <a:bodyPr anchor="ctr">
            <a:spAutoFit/>
          </a:bodyPr>
          <a:lstStyle>
            <a:lvl1pPr>
              <a:defRPr sz="3200">
                <a:solidFill>
                  <a:schemeClr val="bg1"/>
                </a:solidFill>
              </a:defRPr>
            </a:lvl1pPr>
          </a:lstStyle>
          <a:p>
            <a:r>
              <a:rPr lang="en-US"/>
              <a:t>Click to edit Master title style</a:t>
            </a:r>
          </a:p>
        </p:txBody>
      </p:sp>
      <p:sp>
        <p:nvSpPr>
          <p:cNvPr id="3" name="Content Placeholder 2"/>
          <p:cNvSpPr>
            <a:spLocks noGrp="1"/>
          </p:cNvSpPr>
          <p:nvPr>
            <p:ph idx="1"/>
          </p:nvPr>
        </p:nvSpPr>
        <p:spPr>
          <a:xfrm>
            <a:off x="4524917" y="549408"/>
            <a:ext cx="7057483" cy="562279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4524917" y="6356351"/>
            <a:ext cx="5506224" cy="366183"/>
          </a:xfrm>
        </p:spPr>
        <p:txBody>
          <a:bodyPr/>
          <a:lstStyle/>
          <a:p>
            <a:endParaRPr lang="en-US"/>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1443641680"/>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p:cSld name="1_Content - side by side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1" y="0"/>
            <a:ext cx="425233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2" name="Title 1"/>
          <p:cNvSpPr>
            <a:spLocks noGrp="1"/>
          </p:cNvSpPr>
          <p:nvPr>
            <p:ph type="title"/>
          </p:nvPr>
        </p:nvSpPr>
        <p:spPr>
          <a:xfrm>
            <a:off x="609601" y="2219737"/>
            <a:ext cx="3305716" cy="1452705"/>
          </a:xfrm>
        </p:spPr>
        <p:txBody>
          <a:bodyPr anchor="ctr">
            <a:spAutoFit/>
          </a:bodyPr>
          <a:lstStyle>
            <a:lvl1pPr>
              <a:defRPr sz="3200">
                <a:solidFill>
                  <a:schemeClr val="tx2"/>
                </a:solidFill>
              </a:defRPr>
            </a:lvl1pPr>
          </a:lstStyle>
          <a:p>
            <a:r>
              <a:rPr lang="en-US"/>
              <a:t>Click to edit Master title style</a:t>
            </a:r>
          </a:p>
        </p:txBody>
      </p:sp>
      <p:sp>
        <p:nvSpPr>
          <p:cNvPr id="3" name="Content Placeholder 2"/>
          <p:cNvSpPr>
            <a:spLocks noGrp="1"/>
          </p:cNvSpPr>
          <p:nvPr>
            <p:ph idx="1"/>
          </p:nvPr>
        </p:nvSpPr>
        <p:spPr>
          <a:xfrm>
            <a:off x="4524917" y="549408"/>
            <a:ext cx="7057483" cy="562279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4524917" y="6356351"/>
            <a:ext cx="5506224" cy="366183"/>
          </a:xfrm>
        </p:spPr>
        <p:txBody>
          <a:bodyPr/>
          <a:lstStyle/>
          <a:p>
            <a:endParaRPr lang="en-US"/>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32320649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4 list layout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0"/>
            <a:ext cx="12192000" cy="1193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title"/>
          </p:nvPr>
        </p:nvSpPr>
        <p:spPr>
          <a:xfrm>
            <a:off x="609600" y="287312"/>
            <a:ext cx="10972800" cy="793117"/>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endParaRPr lang="en-US"/>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fld id="{F7CADEA9-0AFC-B549-B690-A46B9B6402E4}" type="slidenum">
              <a:rPr lang="en-US" smtClean="0"/>
              <a:pPr/>
              <a:t>‹#›</a:t>
            </a:fld>
            <a:endParaRPr lang="en-US"/>
          </a:p>
        </p:txBody>
      </p:sp>
      <p:sp>
        <p:nvSpPr>
          <p:cNvPr id="7" name="Text Placeholder 6">
            <a:extLst>
              <a:ext uri="{FF2B5EF4-FFF2-40B4-BE49-F238E27FC236}">
                <a16:creationId xmlns:a16="http://schemas.microsoft.com/office/drawing/2014/main" id="{D49DB5AD-9CB0-A64D-ADDE-70DC4B92E806}"/>
              </a:ext>
            </a:extLst>
          </p:cNvPr>
          <p:cNvSpPr>
            <a:spLocks noGrp="1"/>
          </p:cNvSpPr>
          <p:nvPr>
            <p:ph type="body" sz="quarter" idx="12" hasCustomPrompt="1"/>
          </p:nvPr>
        </p:nvSpPr>
        <p:spPr>
          <a:xfrm>
            <a:off x="609600" y="1593644"/>
            <a:ext cx="2560320"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7896F706-C7E4-434C-BF17-06BBDFBCAF0C}"/>
              </a:ext>
            </a:extLst>
          </p:cNvPr>
          <p:cNvSpPr>
            <a:spLocks noGrp="1"/>
          </p:cNvSpPr>
          <p:nvPr>
            <p:ph type="body" sz="quarter" idx="15" hasCustomPrompt="1"/>
          </p:nvPr>
        </p:nvSpPr>
        <p:spPr>
          <a:xfrm>
            <a:off x="609600" y="2767883"/>
            <a:ext cx="2560320" cy="3307412"/>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3" name="Straight Connector 12">
            <a:extLst>
              <a:ext uri="{FF2B5EF4-FFF2-40B4-BE49-F238E27FC236}">
                <a16:creationId xmlns:a16="http://schemas.microsoft.com/office/drawing/2014/main" id="{11BB62C0-74A1-FC4A-9E3F-3ECD776C81F3}"/>
              </a:ext>
            </a:extLst>
          </p:cNvPr>
          <p:cNvCxnSpPr>
            <a:cxnSpLocks/>
          </p:cNvCxnSpPr>
          <p:nvPr/>
        </p:nvCxnSpPr>
        <p:spPr>
          <a:xfrm>
            <a:off x="145159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6" name="Text Placeholder 6">
            <a:extLst>
              <a:ext uri="{FF2B5EF4-FFF2-40B4-BE49-F238E27FC236}">
                <a16:creationId xmlns:a16="http://schemas.microsoft.com/office/drawing/2014/main" id="{24A97099-1492-7E42-8BB8-468EC1B97FB4}"/>
              </a:ext>
            </a:extLst>
          </p:cNvPr>
          <p:cNvSpPr>
            <a:spLocks noGrp="1"/>
          </p:cNvSpPr>
          <p:nvPr>
            <p:ph type="body" sz="quarter" idx="16" hasCustomPrompt="1"/>
          </p:nvPr>
        </p:nvSpPr>
        <p:spPr>
          <a:xfrm>
            <a:off x="3413760" y="1593644"/>
            <a:ext cx="2560320"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7" name="Text Placeholder 6">
            <a:extLst>
              <a:ext uri="{FF2B5EF4-FFF2-40B4-BE49-F238E27FC236}">
                <a16:creationId xmlns:a16="http://schemas.microsoft.com/office/drawing/2014/main" id="{2F9C2445-B50C-8C42-9C97-BADF995D1AAC}"/>
              </a:ext>
            </a:extLst>
          </p:cNvPr>
          <p:cNvSpPr>
            <a:spLocks noGrp="1"/>
          </p:cNvSpPr>
          <p:nvPr>
            <p:ph type="body" sz="quarter" idx="17" hasCustomPrompt="1"/>
          </p:nvPr>
        </p:nvSpPr>
        <p:spPr>
          <a:xfrm>
            <a:off x="3413760" y="2767883"/>
            <a:ext cx="2560320" cy="3307412"/>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8" name="Straight Connector 17">
            <a:extLst>
              <a:ext uri="{FF2B5EF4-FFF2-40B4-BE49-F238E27FC236}">
                <a16:creationId xmlns:a16="http://schemas.microsoft.com/office/drawing/2014/main" id="{B6601B0B-912C-974D-99F7-EF1D606115A8}"/>
              </a:ext>
            </a:extLst>
          </p:cNvPr>
          <p:cNvCxnSpPr>
            <a:cxnSpLocks/>
          </p:cNvCxnSpPr>
          <p:nvPr/>
        </p:nvCxnSpPr>
        <p:spPr>
          <a:xfrm>
            <a:off x="425575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9" name="Text Placeholder 6">
            <a:extLst>
              <a:ext uri="{FF2B5EF4-FFF2-40B4-BE49-F238E27FC236}">
                <a16:creationId xmlns:a16="http://schemas.microsoft.com/office/drawing/2014/main" id="{A516AE72-065B-AC45-A62D-D60A4529FD88}"/>
              </a:ext>
            </a:extLst>
          </p:cNvPr>
          <p:cNvSpPr>
            <a:spLocks noGrp="1"/>
          </p:cNvSpPr>
          <p:nvPr>
            <p:ph type="body" sz="quarter" idx="18" hasCustomPrompt="1"/>
          </p:nvPr>
        </p:nvSpPr>
        <p:spPr>
          <a:xfrm>
            <a:off x="6217920" y="1593644"/>
            <a:ext cx="2560320"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20" name="Text Placeholder 6">
            <a:extLst>
              <a:ext uri="{FF2B5EF4-FFF2-40B4-BE49-F238E27FC236}">
                <a16:creationId xmlns:a16="http://schemas.microsoft.com/office/drawing/2014/main" id="{C35C28D9-525A-7B46-83CD-1B8534DADBB7}"/>
              </a:ext>
            </a:extLst>
          </p:cNvPr>
          <p:cNvSpPr>
            <a:spLocks noGrp="1"/>
          </p:cNvSpPr>
          <p:nvPr>
            <p:ph type="body" sz="quarter" idx="19" hasCustomPrompt="1"/>
          </p:nvPr>
        </p:nvSpPr>
        <p:spPr>
          <a:xfrm>
            <a:off x="6217920" y="2767883"/>
            <a:ext cx="2560320" cy="3307412"/>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21" name="Straight Connector 20">
            <a:extLst>
              <a:ext uri="{FF2B5EF4-FFF2-40B4-BE49-F238E27FC236}">
                <a16:creationId xmlns:a16="http://schemas.microsoft.com/office/drawing/2014/main" id="{DB63B571-AE86-9B4F-B1AD-8F6B3503511E}"/>
              </a:ext>
            </a:extLst>
          </p:cNvPr>
          <p:cNvCxnSpPr>
            <a:cxnSpLocks/>
          </p:cNvCxnSpPr>
          <p:nvPr/>
        </p:nvCxnSpPr>
        <p:spPr>
          <a:xfrm>
            <a:off x="705991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22" name="Text Placeholder 6">
            <a:extLst>
              <a:ext uri="{FF2B5EF4-FFF2-40B4-BE49-F238E27FC236}">
                <a16:creationId xmlns:a16="http://schemas.microsoft.com/office/drawing/2014/main" id="{0D4592F4-545C-7B49-851C-9ED50B64741D}"/>
              </a:ext>
            </a:extLst>
          </p:cNvPr>
          <p:cNvSpPr>
            <a:spLocks noGrp="1"/>
          </p:cNvSpPr>
          <p:nvPr>
            <p:ph type="body" sz="quarter" idx="20" hasCustomPrompt="1"/>
          </p:nvPr>
        </p:nvSpPr>
        <p:spPr>
          <a:xfrm>
            <a:off x="9022080" y="1593644"/>
            <a:ext cx="2560320"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23" name="Text Placeholder 6">
            <a:extLst>
              <a:ext uri="{FF2B5EF4-FFF2-40B4-BE49-F238E27FC236}">
                <a16:creationId xmlns:a16="http://schemas.microsoft.com/office/drawing/2014/main" id="{D1DCC1BF-A1E4-204E-A192-45FA8B37641A}"/>
              </a:ext>
            </a:extLst>
          </p:cNvPr>
          <p:cNvSpPr>
            <a:spLocks noGrp="1"/>
          </p:cNvSpPr>
          <p:nvPr>
            <p:ph type="body" sz="quarter" idx="21" hasCustomPrompt="1"/>
          </p:nvPr>
        </p:nvSpPr>
        <p:spPr>
          <a:xfrm>
            <a:off x="9022080" y="2767883"/>
            <a:ext cx="2560320" cy="3307412"/>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24" name="Straight Connector 23">
            <a:extLst>
              <a:ext uri="{FF2B5EF4-FFF2-40B4-BE49-F238E27FC236}">
                <a16:creationId xmlns:a16="http://schemas.microsoft.com/office/drawing/2014/main" id="{B3818EC7-4A74-EC4C-B75E-4E207C79BA40}"/>
              </a:ext>
            </a:extLst>
          </p:cNvPr>
          <p:cNvCxnSpPr>
            <a:cxnSpLocks/>
          </p:cNvCxnSpPr>
          <p:nvPr/>
        </p:nvCxnSpPr>
        <p:spPr>
          <a:xfrm>
            <a:off x="986407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7123340"/>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p:cSld name="End Slide - Thank you">
    <p:bg>
      <p:bgPr>
        <a:solidFill>
          <a:srgbClr val="163A5A"/>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A2CA7F-3E9A-F24A-9310-A8AB4B25AE7C}"/>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Subtitle 2"/>
          <p:cNvSpPr>
            <a:spLocks noGrp="1"/>
          </p:cNvSpPr>
          <p:nvPr>
            <p:ph type="subTitle" idx="1" hasCustomPrompt="1"/>
          </p:nvPr>
        </p:nvSpPr>
        <p:spPr>
          <a:xfrm>
            <a:off x="609600" y="4169665"/>
            <a:ext cx="7000240" cy="853439"/>
          </a:xfrm>
          <a:prstGeom prst="rect">
            <a:avLst/>
          </a:prstGeom>
        </p:spPr>
        <p:txBody>
          <a:bodyPr>
            <a:normAutofit/>
          </a:bodyPr>
          <a:lstStyle>
            <a:lvl1pPr marL="0" indent="0" algn="l">
              <a:buNone/>
              <a:defRPr sz="2400" b="0" i="0">
                <a:solidFill>
                  <a:schemeClr val="bg1"/>
                </a:solidFill>
                <a:latin typeface="Montserrat" pitchFamily="2" charset="77"/>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Contact Information/CTA Placeholder Text - Click to Edit </a:t>
            </a:r>
          </a:p>
        </p:txBody>
      </p:sp>
      <p:cxnSp>
        <p:nvCxnSpPr>
          <p:cNvPr id="7" name="Straight Connector 6">
            <a:extLst>
              <a:ext uri="{FF2B5EF4-FFF2-40B4-BE49-F238E27FC236}">
                <a16:creationId xmlns:a16="http://schemas.microsoft.com/office/drawing/2014/main" id="{0B348F56-FF6D-9F48-9016-EA9895AD4D1D}"/>
              </a:ext>
            </a:extLst>
          </p:cNvPr>
          <p:cNvCxnSpPr>
            <a:cxnSpLocks/>
          </p:cNvCxnSpPr>
          <p:nvPr/>
        </p:nvCxnSpPr>
        <p:spPr>
          <a:xfrm>
            <a:off x="745200" y="3973580"/>
            <a:ext cx="876337"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88A7168D-479F-8441-8005-B25E090CE2E8}"/>
              </a:ext>
            </a:extLst>
          </p:cNvPr>
          <p:cNvPicPr>
            <a:picLocks noChangeAspect="1"/>
          </p:cNvPicPr>
          <p:nvPr/>
        </p:nvPicPr>
        <p:blipFill rotWithShape="1">
          <a:blip r:embed="rId3">
            <a:extLst>
              <a:ext uri="{28A0092B-C50C-407E-A947-70E740481C1C}">
                <a14:useLocalDpi xmlns:a14="http://schemas.microsoft.com/office/drawing/2010/main"/>
              </a:ext>
            </a:extLst>
          </a:blip>
          <a:srcRect t="58085"/>
          <a:stretch/>
        </p:blipFill>
        <p:spPr>
          <a:xfrm>
            <a:off x="8828972" y="835949"/>
            <a:ext cx="2269611" cy="357852"/>
          </a:xfrm>
          <a:prstGeom prst="rect">
            <a:avLst/>
          </a:prstGeom>
        </p:spPr>
      </p:pic>
      <p:sp>
        <p:nvSpPr>
          <p:cNvPr id="8" name="TextBox 7">
            <a:extLst>
              <a:ext uri="{FF2B5EF4-FFF2-40B4-BE49-F238E27FC236}">
                <a16:creationId xmlns:a16="http://schemas.microsoft.com/office/drawing/2014/main" id="{1F27078F-83E9-9A46-AD7C-C8ABA016F27E}"/>
              </a:ext>
            </a:extLst>
          </p:cNvPr>
          <p:cNvSpPr txBox="1"/>
          <p:nvPr/>
        </p:nvSpPr>
        <p:spPr>
          <a:xfrm>
            <a:off x="609600" y="2909935"/>
            <a:ext cx="6096000" cy="787908"/>
          </a:xfrm>
          <a:prstGeom prst="rect">
            <a:avLst/>
          </a:prstGeom>
        </p:spPr>
        <p:txBody>
          <a:bodyPr vert="horz" lIns="121920" tIns="60960" rIns="121920" bIns="60960" rtlCol="0" anchor="b">
            <a:spAutoFit/>
          </a:bodyPr>
          <a:lstStyle>
            <a:lvl1pPr defTabSz="685800" eaLnBrk="1" latinLnBrk="0" hangingPunct="1">
              <a:lnSpc>
                <a:spcPct val="90000"/>
              </a:lnSpc>
              <a:spcBef>
                <a:spcPct val="0"/>
              </a:spcBef>
              <a:buNone/>
              <a:defRPr sz="2400" b="1" kern="1200">
                <a:solidFill>
                  <a:schemeClr val="bg1"/>
                </a:solidFill>
                <a:latin typeface="+mj-lt"/>
                <a:ea typeface="+mj-ea"/>
                <a:cs typeface="+mj-cs"/>
              </a:defRPr>
            </a:lvl1pPr>
          </a:lstStyle>
          <a:p>
            <a:pPr lvl="0"/>
            <a:r>
              <a:rPr lang="en-US" sz="4800"/>
              <a:t>Thank you</a:t>
            </a:r>
          </a:p>
        </p:txBody>
      </p:sp>
    </p:spTree>
    <p:extLst>
      <p:ext uri="{BB962C8B-B14F-4D97-AF65-F5344CB8AC3E}">
        <p14:creationId xmlns:p14="http://schemas.microsoft.com/office/powerpoint/2010/main" val="2589965835"/>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p:cSld name="End Slide - Questions">
    <p:bg>
      <p:bgPr>
        <a:solidFill>
          <a:srgbClr val="163A5A"/>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A2CA7F-3E9A-F24A-9310-A8AB4B25AE7C}"/>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Subtitle 2"/>
          <p:cNvSpPr>
            <a:spLocks noGrp="1"/>
          </p:cNvSpPr>
          <p:nvPr>
            <p:ph type="subTitle" idx="1" hasCustomPrompt="1"/>
          </p:nvPr>
        </p:nvSpPr>
        <p:spPr>
          <a:xfrm>
            <a:off x="609600" y="4169665"/>
            <a:ext cx="7000240" cy="853439"/>
          </a:xfrm>
          <a:prstGeom prst="rect">
            <a:avLst/>
          </a:prstGeom>
        </p:spPr>
        <p:txBody>
          <a:bodyPr>
            <a:normAutofit/>
          </a:bodyPr>
          <a:lstStyle>
            <a:lvl1pPr marL="0" indent="0" algn="l">
              <a:buNone/>
              <a:defRPr sz="2400" b="0" i="0">
                <a:solidFill>
                  <a:schemeClr val="bg1"/>
                </a:solidFill>
                <a:latin typeface="Montserrat" pitchFamily="2" charset="77"/>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Contact Information/CTA Placeholder Text - Click to Edit </a:t>
            </a:r>
          </a:p>
        </p:txBody>
      </p:sp>
      <p:cxnSp>
        <p:nvCxnSpPr>
          <p:cNvPr id="7" name="Straight Connector 6">
            <a:extLst>
              <a:ext uri="{FF2B5EF4-FFF2-40B4-BE49-F238E27FC236}">
                <a16:creationId xmlns:a16="http://schemas.microsoft.com/office/drawing/2014/main" id="{0B348F56-FF6D-9F48-9016-EA9895AD4D1D}"/>
              </a:ext>
            </a:extLst>
          </p:cNvPr>
          <p:cNvCxnSpPr>
            <a:cxnSpLocks/>
          </p:cNvCxnSpPr>
          <p:nvPr/>
        </p:nvCxnSpPr>
        <p:spPr>
          <a:xfrm>
            <a:off x="745200" y="3973580"/>
            <a:ext cx="876337"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88A7168D-479F-8441-8005-B25E090CE2E8}"/>
              </a:ext>
            </a:extLst>
          </p:cNvPr>
          <p:cNvPicPr>
            <a:picLocks noChangeAspect="1"/>
          </p:cNvPicPr>
          <p:nvPr/>
        </p:nvPicPr>
        <p:blipFill rotWithShape="1">
          <a:blip r:embed="rId3">
            <a:extLst>
              <a:ext uri="{28A0092B-C50C-407E-A947-70E740481C1C}">
                <a14:useLocalDpi xmlns:a14="http://schemas.microsoft.com/office/drawing/2010/main"/>
              </a:ext>
            </a:extLst>
          </a:blip>
          <a:srcRect t="58085"/>
          <a:stretch/>
        </p:blipFill>
        <p:spPr>
          <a:xfrm>
            <a:off x="8828972" y="835949"/>
            <a:ext cx="2269611" cy="357852"/>
          </a:xfrm>
          <a:prstGeom prst="rect">
            <a:avLst/>
          </a:prstGeom>
        </p:spPr>
      </p:pic>
      <p:sp>
        <p:nvSpPr>
          <p:cNvPr id="8" name="TextBox 7">
            <a:extLst>
              <a:ext uri="{FF2B5EF4-FFF2-40B4-BE49-F238E27FC236}">
                <a16:creationId xmlns:a16="http://schemas.microsoft.com/office/drawing/2014/main" id="{1F27078F-83E9-9A46-AD7C-C8ABA016F27E}"/>
              </a:ext>
            </a:extLst>
          </p:cNvPr>
          <p:cNvSpPr txBox="1"/>
          <p:nvPr/>
        </p:nvSpPr>
        <p:spPr>
          <a:xfrm>
            <a:off x="609600" y="2909935"/>
            <a:ext cx="6096000" cy="787908"/>
          </a:xfrm>
          <a:prstGeom prst="rect">
            <a:avLst/>
          </a:prstGeom>
        </p:spPr>
        <p:txBody>
          <a:bodyPr vert="horz" lIns="121920" tIns="60960" rIns="121920" bIns="60960" rtlCol="0" anchor="b">
            <a:spAutoFit/>
          </a:bodyPr>
          <a:lstStyle>
            <a:lvl1pPr defTabSz="685800" eaLnBrk="1" latinLnBrk="0" hangingPunct="1">
              <a:lnSpc>
                <a:spcPct val="90000"/>
              </a:lnSpc>
              <a:spcBef>
                <a:spcPct val="0"/>
              </a:spcBef>
              <a:buNone/>
              <a:defRPr sz="2400" b="1" kern="1200">
                <a:solidFill>
                  <a:schemeClr val="bg1"/>
                </a:solidFill>
                <a:latin typeface="+mj-lt"/>
                <a:ea typeface="+mj-ea"/>
                <a:cs typeface="+mj-cs"/>
              </a:defRPr>
            </a:lvl1pPr>
          </a:lstStyle>
          <a:p>
            <a:pPr lvl="0"/>
            <a:r>
              <a:rPr lang="en-US" sz="4800"/>
              <a:t>Questions?</a:t>
            </a:r>
          </a:p>
        </p:txBody>
      </p:sp>
    </p:spTree>
    <p:extLst>
      <p:ext uri="{BB962C8B-B14F-4D97-AF65-F5344CB8AC3E}">
        <p14:creationId xmlns:p14="http://schemas.microsoft.com/office/powerpoint/2010/main" val="3413694586"/>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p:cSld name="End Slide - Logo">
    <p:bg>
      <p:bgPr>
        <a:solidFill>
          <a:srgbClr val="163A5A"/>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A2CA7F-3E9A-F24A-9310-A8AB4B25AE7C}"/>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9" name="Picture 8">
            <a:extLst>
              <a:ext uri="{FF2B5EF4-FFF2-40B4-BE49-F238E27FC236}">
                <a16:creationId xmlns:a16="http://schemas.microsoft.com/office/drawing/2014/main" id="{88A7168D-479F-8441-8005-B25E090CE2E8}"/>
              </a:ext>
            </a:extLst>
          </p:cNvPr>
          <p:cNvPicPr>
            <a:picLocks noChangeAspect="1"/>
          </p:cNvPicPr>
          <p:nvPr/>
        </p:nvPicPr>
        <p:blipFill rotWithShape="1">
          <a:blip r:embed="rId3">
            <a:extLst>
              <a:ext uri="{28A0092B-C50C-407E-A947-70E740481C1C}">
                <a14:useLocalDpi xmlns:a14="http://schemas.microsoft.com/office/drawing/2010/main"/>
              </a:ext>
            </a:extLst>
          </a:blip>
          <a:srcRect t="-3044" b="-3044"/>
          <a:stretch/>
        </p:blipFill>
        <p:spPr>
          <a:xfrm>
            <a:off x="3921760" y="2561344"/>
            <a:ext cx="4348480" cy="1735312"/>
          </a:xfrm>
          <a:prstGeom prst="rect">
            <a:avLst/>
          </a:prstGeom>
        </p:spPr>
      </p:pic>
    </p:spTree>
    <p:extLst>
      <p:ext uri="{BB962C8B-B14F-4D97-AF65-F5344CB8AC3E}">
        <p14:creationId xmlns:p14="http://schemas.microsoft.com/office/powerpoint/2010/main" val="30934264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1140101"/>
            <a:ext cx="3932237" cy="1009507"/>
          </a:xfrm>
        </p:spPr>
        <p:txBody>
          <a:bodyPr anchor="b">
            <a:spAutoFit/>
          </a:bodyPr>
          <a:lstStyle>
            <a:lvl1pPr>
              <a:defRPr sz="3200"/>
            </a:lvl1pPr>
          </a:lstStyle>
          <a:p>
            <a:r>
              <a:rPr lang="en-US"/>
              <a:t>Click to edit Master title style</a:t>
            </a:r>
          </a:p>
        </p:txBody>
      </p:sp>
      <p:sp>
        <p:nvSpPr>
          <p:cNvPr id="3" name="Content Placeholder 2"/>
          <p:cNvSpPr>
            <a:spLocks noGrp="1"/>
          </p:cNvSpPr>
          <p:nvPr>
            <p:ph idx="1"/>
          </p:nvPr>
        </p:nvSpPr>
        <p:spPr>
          <a:xfrm>
            <a:off x="5183187" y="549409"/>
            <a:ext cx="6399212" cy="562279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4" name="Text Placeholder 3"/>
          <p:cNvSpPr>
            <a:spLocks noGrp="1"/>
          </p:cNvSpPr>
          <p:nvPr>
            <p:ph type="body" sz="half" idx="2"/>
          </p:nvPr>
        </p:nvSpPr>
        <p:spPr>
          <a:xfrm>
            <a:off x="609602" y="2602328"/>
            <a:ext cx="3932237" cy="3569873"/>
          </a:xfrm>
          <a:prstGeom prst="rect">
            <a:avLst/>
          </a:prstGeo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cxnSp>
        <p:nvCxnSpPr>
          <p:cNvPr id="5" name="Straight Connector 4">
            <a:extLst>
              <a:ext uri="{FF2B5EF4-FFF2-40B4-BE49-F238E27FC236}">
                <a16:creationId xmlns:a16="http://schemas.microsoft.com/office/drawing/2014/main" id="{FCA7E839-900D-774E-8F56-838F3D878E5D}"/>
              </a:ext>
            </a:extLst>
          </p:cNvPr>
          <p:cNvCxnSpPr>
            <a:cxnSpLocks/>
          </p:cNvCxnSpPr>
          <p:nvPr/>
        </p:nvCxnSpPr>
        <p:spPr>
          <a:xfrm>
            <a:off x="770788" y="2343797"/>
            <a:ext cx="876337"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Footer Placeholder 5">
            <a:extLst>
              <a:ext uri="{FF2B5EF4-FFF2-40B4-BE49-F238E27FC236}">
                <a16:creationId xmlns:a16="http://schemas.microsoft.com/office/drawing/2014/main" id="{949752F4-6AA8-0A44-B1F4-ACD11274616F}"/>
              </a:ext>
            </a:extLst>
          </p:cNvPr>
          <p:cNvSpPr>
            <a:spLocks noGrp="1"/>
          </p:cNvSpPr>
          <p:nvPr>
            <p:ph type="ftr" sz="quarter" idx="10"/>
          </p:nvPr>
        </p:nvSpPr>
        <p:spPr/>
        <p:txBody>
          <a:bodyPr/>
          <a:lstStyle/>
          <a:p>
            <a:endParaRPr lang="en-US"/>
          </a:p>
        </p:txBody>
      </p:sp>
      <p:sp>
        <p:nvSpPr>
          <p:cNvPr id="7" name="Slide Number Placeholder 6">
            <a:extLst>
              <a:ext uri="{FF2B5EF4-FFF2-40B4-BE49-F238E27FC236}">
                <a16:creationId xmlns:a16="http://schemas.microsoft.com/office/drawing/2014/main" id="{150F23C2-6EED-534D-BF00-DF11CA20057D}"/>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35553584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 dark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0" y="0"/>
            <a:ext cx="48255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title"/>
          </p:nvPr>
        </p:nvSpPr>
        <p:spPr>
          <a:xfrm>
            <a:off x="609602" y="1140101"/>
            <a:ext cx="3932237" cy="1009507"/>
          </a:xfrm>
        </p:spPr>
        <p:txBody>
          <a:bodyPr anchor="b">
            <a:spAutoFit/>
          </a:bodyPr>
          <a:lstStyle>
            <a:lvl1pPr>
              <a:defRPr sz="3200">
                <a:solidFill>
                  <a:schemeClr val="bg1"/>
                </a:solidFill>
              </a:defRPr>
            </a:lvl1pPr>
          </a:lstStyle>
          <a:p>
            <a:r>
              <a:rPr lang="en-US"/>
              <a:t>Click to edit Master title style</a:t>
            </a:r>
          </a:p>
        </p:txBody>
      </p:sp>
      <p:sp>
        <p:nvSpPr>
          <p:cNvPr id="3" name="Content Placeholder 2"/>
          <p:cNvSpPr>
            <a:spLocks noGrp="1"/>
          </p:cNvSpPr>
          <p:nvPr>
            <p:ph idx="1"/>
          </p:nvPr>
        </p:nvSpPr>
        <p:spPr>
          <a:xfrm>
            <a:off x="5183187" y="549409"/>
            <a:ext cx="6399212" cy="562279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4" name="Text Placeholder 3"/>
          <p:cNvSpPr>
            <a:spLocks noGrp="1"/>
          </p:cNvSpPr>
          <p:nvPr>
            <p:ph type="body" sz="half" idx="2"/>
          </p:nvPr>
        </p:nvSpPr>
        <p:spPr>
          <a:xfrm>
            <a:off x="609602" y="2602328"/>
            <a:ext cx="3932237" cy="3569873"/>
          </a:xfrm>
          <a:prstGeom prst="rect">
            <a:avLst/>
          </a:prstGeom>
        </p:spPr>
        <p:txBody>
          <a:bodyPr/>
          <a:lstStyle>
            <a:lvl1pPr marL="0" indent="0">
              <a:buNone/>
              <a:defRPr sz="1600">
                <a:solidFill>
                  <a:schemeClr val="bg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cxnSp>
        <p:nvCxnSpPr>
          <p:cNvPr id="5" name="Straight Connector 4">
            <a:extLst>
              <a:ext uri="{FF2B5EF4-FFF2-40B4-BE49-F238E27FC236}">
                <a16:creationId xmlns:a16="http://schemas.microsoft.com/office/drawing/2014/main" id="{FCA7E839-900D-774E-8F56-838F3D878E5D}"/>
              </a:ext>
            </a:extLst>
          </p:cNvPr>
          <p:cNvCxnSpPr>
            <a:cxnSpLocks/>
          </p:cNvCxnSpPr>
          <p:nvPr/>
        </p:nvCxnSpPr>
        <p:spPr>
          <a:xfrm>
            <a:off x="770788" y="2343797"/>
            <a:ext cx="876337"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sp>
        <p:nvSpPr>
          <p:cNvPr id="7" name="Footer Placeholder 6">
            <a:extLst>
              <a:ext uri="{FF2B5EF4-FFF2-40B4-BE49-F238E27FC236}">
                <a16:creationId xmlns:a16="http://schemas.microsoft.com/office/drawing/2014/main" id="{F398E12F-AA86-A145-9CF8-29B16647B5D7}"/>
              </a:ext>
            </a:extLst>
          </p:cNvPr>
          <p:cNvSpPr>
            <a:spLocks noGrp="1"/>
          </p:cNvSpPr>
          <p:nvPr>
            <p:ph type="ftr" sz="quarter" idx="10"/>
          </p:nvPr>
        </p:nvSpPr>
        <p:spPr>
          <a:xfrm>
            <a:off x="5183186" y="6356351"/>
            <a:ext cx="4825572" cy="366183"/>
          </a:xfrm>
        </p:spPr>
        <p:txBody>
          <a:bodyPr/>
          <a:lstStyle/>
          <a:p>
            <a:endParaRPr lang="en-US"/>
          </a:p>
        </p:txBody>
      </p:sp>
      <p:sp>
        <p:nvSpPr>
          <p:cNvPr id="8" name="Slide Number Placeholder 7">
            <a:extLst>
              <a:ext uri="{FF2B5EF4-FFF2-40B4-BE49-F238E27FC236}">
                <a16:creationId xmlns:a16="http://schemas.microsoft.com/office/drawing/2014/main" id="{4447E94C-EEBE-AB45-9D6D-305F48184A62}"/>
              </a:ext>
            </a:extLst>
          </p:cNvPr>
          <p:cNvSpPr>
            <a:spLocks noGrp="1"/>
          </p:cNvSpPr>
          <p:nvPr>
            <p:ph type="sldNum" sz="quarter" idx="11"/>
          </p:nvPr>
        </p:nvSpPr>
        <p:spPr/>
        <p:txBody>
          <a:bodyPr/>
          <a:lstStyle>
            <a:lvl1pPr>
              <a:defRPr>
                <a:solidFill>
                  <a:schemeClr val="accent6"/>
                </a:solidFil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28565986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ntent - side by side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1" y="0"/>
            <a:ext cx="425233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title"/>
          </p:nvPr>
        </p:nvSpPr>
        <p:spPr>
          <a:xfrm>
            <a:off x="609601" y="2219737"/>
            <a:ext cx="3305716" cy="1452705"/>
          </a:xfrm>
        </p:spPr>
        <p:txBody>
          <a:bodyPr anchor="ctr">
            <a:spAutoFit/>
          </a:bodyPr>
          <a:lstStyle>
            <a:lvl1pPr>
              <a:defRPr sz="3200">
                <a:solidFill>
                  <a:schemeClr val="bg1"/>
                </a:solidFill>
              </a:defRPr>
            </a:lvl1pPr>
          </a:lstStyle>
          <a:p>
            <a:r>
              <a:rPr lang="en-US"/>
              <a:t>Click to edit Master title style</a:t>
            </a:r>
          </a:p>
        </p:txBody>
      </p:sp>
      <p:sp>
        <p:nvSpPr>
          <p:cNvPr id="3" name="Content Placeholder 2"/>
          <p:cNvSpPr>
            <a:spLocks noGrp="1"/>
          </p:cNvSpPr>
          <p:nvPr>
            <p:ph idx="1"/>
          </p:nvPr>
        </p:nvSpPr>
        <p:spPr>
          <a:xfrm>
            <a:off x="4524917" y="549409"/>
            <a:ext cx="7057483" cy="562279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4524917" y="6356351"/>
            <a:ext cx="5506224" cy="366183"/>
          </a:xfrm>
        </p:spPr>
        <p:txBody>
          <a:bodyPr/>
          <a:lstStyle/>
          <a:p>
            <a:endParaRPr lang="en-US"/>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36131838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3_Content - side by side layout">
    <p:bg>
      <p:bgPr>
        <a:gradFill>
          <a:gsLst>
            <a:gs pos="35000">
              <a:schemeClr val="accent1"/>
            </a:gs>
            <a:gs pos="99000">
              <a:schemeClr val="accent2"/>
            </a:gs>
          </a:gsLst>
          <a:lin ang="4800000" scaled="0"/>
        </a:gra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7335865" y="-5433"/>
            <a:ext cx="4856135" cy="62380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2" name="Title 1"/>
          <p:cNvSpPr>
            <a:spLocks noGrp="1"/>
          </p:cNvSpPr>
          <p:nvPr>
            <p:ph type="title"/>
          </p:nvPr>
        </p:nvSpPr>
        <p:spPr>
          <a:xfrm>
            <a:off x="7625166" y="440921"/>
            <a:ext cx="4277531" cy="978729"/>
          </a:xfrm>
        </p:spPr>
        <p:txBody>
          <a:bodyPr wrap="square" anchor="ctr">
            <a:spAutoFit/>
          </a:bodyPr>
          <a:lstStyle>
            <a:lvl1pPr>
              <a:defRPr sz="3200">
                <a:solidFill>
                  <a:schemeClr val="tx2"/>
                </a:solidFill>
              </a:defRPr>
            </a:lvl1pPr>
          </a:lstStyle>
          <a:p>
            <a:r>
              <a:rPr lang="en-US"/>
              <a:t>Click to edit Master title style</a:t>
            </a:r>
          </a:p>
        </p:txBody>
      </p:sp>
      <p:sp>
        <p:nvSpPr>
          <p:cNvPr id="3" name="Content Placeholder 2"/>
          <p:cNvSpPr>
            <a:spLocks noGrp="1"/>
          </p:cNvSpPr>
          <p:nvPr>
            <p:ph idx="1"/>
          </p:nvPr>
        </p:nvSpPr>
        <p:spPr>
          <a:xfrm>
            <a:off x="609601" y="440921"/>
            <a:ext cx="6228890" cy="562279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1332266" y="6356351"/>
            <a:ext cx="5506224" cy="366183"/>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A2A9AD"/>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A2A9AD"/>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3283821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6" name="Content Placeholder 5">
            <a:extLst>
              <a:ext uri="{FF2B5EF4-FFF2-40B4-BE49-F238E27FC236}">
                <a16:creationId xmlns:a16="http://schemas.microsoft.com/office/drawing/2014/main" id="{7262CCBB-74F7-CA47-AC97-867D01F2856B}"/>
              </a:ext>
            </a:extLst>
          </p:cNvPr>
          <p:cNvSpPr>
            <a:spLocks noGrp="1"/>
          </p:cNvSpPr>
          <p:nvPr>
            <p:ph sz="quarter" idx="10"/>
          </p:nvPr>
        </p:nvSpPr>
        <p:spPr>
          <a:xfrm>
            <a:off x="609600" y="1549400"/>
            <a:ext cx="10972800" cy="4632960"/>
          </a:xfrm>
          <a:prstGeom prst="rect">
            <a:avLst/>
          </a:prstGeom>
        </p:spPr>
        <p:txBody>
          <a:bodyPr/>
          <a:lstStyle>
            <a:lvl1pPr marL="306910" indent="-306910">
              <a:lnSpc>
                <a:spcPct val="100000"/>
              </a:lnSpc>
              <a:buFont typeface="Arial" panose="020B0604020202020204" pitchFamily="34" charset="0"/>
              <a:buChar char="•"/>
              <a:tabLst/>
              <a:defRPr>
                <a:latin typeface="+mn-lt"/>
              </a:defRPr>
            </a:lvl1pPr>
            <a:lvl2pPr marL="761981" indent="-298443">
              <a:lnSpc>
                <a:spcPct val="100000"/>
              </a:lnSpc>
              <a:tabLst/>
              <a:defRPr>
                <a:latin typeface="+mn-lt"/>
              </a:defRPr>
            </a:lvl2pPr>
            <a:lvl3pPr marL="1142971" indent="-228594">
              <a:lnSpc>
                <a:spcPct val="100000"/>
              </a:lnSpc>
              <a:buSzPct val="75000"/>
              <a:buFont typeface="Wingdings" pitchFamily="2" charset="2"/>
              <a:buChar char="§"/>
              <a:defRPr>
                <a:latin typeface="+mn-lt"/>
              </a:defRPr>
            </a:lvl3pPr>
            <a:lvl4pPr marL="1600160" indent="-228594">
              <a:lnSpc>
                <a:spcPct val="100000"/>
              </a:lnSpc>
              <a:buFont typeface="Wingdings" pitchFamily="2" charset="2"/>
              <a:buChar char="§"/>
              <a:defRPr lang="en-US" sz="1333" b="0" i="0" kern="1200" dirty="0">
                <a:solidFill>
                  <a:srgbClr val="5A6670"/>
                </a:solidFill>
                <a:latin typeface="+mn-lt"/>
                <a:ea typeface="+mn-ea"/>
                <a:cs typeface="+mn-cs"/>
              </a:defRPr>
            </a:lvl4pPr>
            <a:lvl5pPr marL="1904952" indent="-228594">
              <a:buSzPct val="75000"/>
              <a:buFont typeface="Wingdings" pitchFamily="2" charset="2"/>
              <a:buChar char="§"/>
              <a:tabLst/>
              <a:defRPr sz="1333">
                <a:latin typeface="+mn-lt"/>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Footer Placeholder 9">
            <a:extLst>
              <a:ext uri="{FF2B5EF4-FFF2-40B4-BE49-F238E27FC236}">
                <a16:creationId xmlns:a16="http://schemas.microsoft.com/office/drawing/2014/main" id="{86CB737E-6EC7-0A47-82A4-12FB568A3688}"/>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11" name="Slide Number Placeholder 10">
            <a:extLst>
              <a:ext uri="{FF2B5EF4-FFF2-40B4-BE49-F238E27FC236}">
                <a16:creationId xmlns:a16="http://schemas.microsoft.com/office/drawing/2014/main" id="{1C6D6EC6-975C-D040-BECE-5A456EF9E2AE}"/>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32178635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 2 column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6" name="Content Placeholder 5">
            <a:extLst>
              <a:ext uri="{FF2B5EF4-FFF2-40B4-BE49-F238E27FC236}">
                <a16:creationId xmlns:a16="http://schemas.microsoft.com/office/drawing/2014/main" id="{7262CCBB-74F7-CA47-AC97-867D01F2856B}"/>
              </a:ext>
            </a:extLst>
          </p:cNvPr>
          <p:cNvSpPr>
            <a:spLocks noGrp="1"/>
          </p:cNvSpPr>
          <p:nvPr>
            <p:ph sz="quarter" idx="10" hasCustomPrompt="1"/>
          </p:nvPr>
        </p:nvSpPr>
        <p:spPr>
          <a:xfrm>
            <a:off x="609600" y="1549400"/>
            <a:ext cx="10972800" cy="4632960"/>
          </a:xfrm>
          <a:prstGeom prst="rect">
            <a:avLst/>
          </a:prstGeom>
        </p:spPr>
        <p:txBody>
          <a:bodyPr numCol="2" spcCol="365760"/>
          <a:lstStyle>
            <a:lvl1pPr marL="306910" indent="-306910">
              <a:lnSpc>
                <a:spcPct val="100000"/>
              </a:lnSpc>
              <a:tabLst/>
              <a:defRPr>
                <a:latin typeface="+mn-lt"/>
              </a:defRPr>
            </a:lvl1pPr>
            <a:lvl2pPr>
              <a:lnSpc>
                <a:spcPct val="100000"/>
              </a:lnSpc>
              <a:defRPr>
                <a:latin typeface="+mn-lt"/>
              </a:defRPr>
            </a:lvl2pPr>
            <a:lvl3pPr marL="1142971" indent="-228594">
              <a:lnSpc>
                <a:spcPct val="100000"/>
              </a:lnSpc>
              <a:buFont typeface="Wingdings" pitchFamily="2" charset="2"/>
              <a:buChar char="§"/>
              <a:defRPr lang="en-US" sz="1467" b="0" i="0" kern="1200" dirty="0">
                <a:solidFill>
                  <a:srgbClr val="5A6670"/>
                </a:solidFill>
                <a:latin typeface="+mn-lt"/>
                <a:ea typeface="+mn-ea"/>
                <a:cs typeface="+mn-cs"/>
              </a:defRPr>
            </a:lvl3pPr>
            <a:lvl4pPr marL="1600160" indent="-228594">
              <a:lnSpc>
                <a:spcPct val="100000"/>
              </a:lnSpc>
              <a:buFont typeface="Wingdings" pitchFamily="2" charset="2"/>
              <a:buChar char="§"/>
              <a:defRPr>
                <a:latin typeface="+mn-lt"/>
              </a:defRPr>
            </a:lvl4pPr>
            <a:lvl5pPr>
              <a:lnSpc>
                <a:spcPct val="100000"/>
              </a:lnSpc>
              <a:buFont typeface="Arial" panose="020B0604020202020204" pitchFamily="34" charset="0"/>
              <a:buNone/>
              <a:defRPr lang="en-US" sz="1333" b="0" i="0" kern="1200" dirty="0">
                <a:solidFill>
                  <a:srgbClr val="5A6670"/>
                </a:solidFill>
                <a:latin typeface="+mn-lt"/>
                <a:ea typeface="+mn-ea"/>
                <a:cs typeface="+mn-cs"/>
              </a:defRPr>
            </a:lvl5pPr>
          </a:lstStyle>
          <a:p>
            <a:pPr lvl="0"/>
            <a:r>
              <a:rPr lang="en-US"/>
              <a:t>Two column text: Click to edit Master text styles </a:t>
            </a:r>
          </a:p>
          <a:p>
            <a:pPr lvl="1"/>
            <a:r>
              <a:rPr lang="en-US"/>
              <a:t>Second level</a:t>
            </a:r>
          </a:p>
          <a:p>
            <a:pPr marL="1142971" lvl="2" indent="-228594" algn="l" defTabSz="914377"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4"/>
            <a:endParaRPr lang="en-US"/>
          </a:p>
        </p:txBody>
      </p:sp>
      <p:sp>
        <p:nvSpPr>
          <p:cNvPr id="3" name="Footer Placeholder 2">
            <a:extLst>
              <a:ext uri="{FF2B5EF4-FFF2-40B4-BE49-F238E27FC236}">
                <a16:creationId xmlns:a16="http://schemas.microsoft.com/office/drawing/2014/main" id="{0F212A65-573A-AB43-8843-49BC8AAD8D4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859F12E-2A8C-364C-89C7-B1D4938E84D2}"/>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41470953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itle and Content - 2 column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6" name="Content Placeholder 5">
            <a:extLst>
              <a:ext uri="{FF2B5EF4-FFF2-40B4-BE49-F238E27FC236}">
                <a16:creationId xmlns:a16="http://schemas.microsoft.com/office/drawing/2014/main" id="{7262CCBB-74F7-CA47-AC97-867D01F2856B}"/>
              </a:ext>
            </a:extLst>
          </p:cNvPr>
          <p:cNvSpPr>
            <a:spLocks noGrp="1"/>
          </p:cNvSpPr>
          <p:nvPr>
            <p:ph sz="quarter" idx="10" hasCustomPrompt="1"/>
          </p:nvPr>
        </p:nvSpPr>
        <p:spPr>
          <a:xfrm>
            <a:off x="609600" y="1549400"/>
            <a:ext cx="10972800" cy="4632960"/>
          </a:xfrm>
          <a:prstGeom prst="rect">
            <a:avLst/>
          </a:prstGeom>
        </p:spPr>
        <p:txBody>
          <a:bodyPr numCol="2" spcCol="365760"/>
          <a:lstStyle>
            <a:lvl1pPr marL="306910" indent="-306910">
              <a:lnSpc>
                <a:spcPct val="100000"/>
              </a:lnSpc>
              <a:tabLst/>
              <a:defRPr>
                <a:latin typeface="+mn-lt"/>
              </a:defRPr>
            </a:lvl1pPr>
            <a:lvl2pPr>
              <a:lnSpc>
                <a:spcPct val="100000"/>
              </a:lnSpc>
              <a:defRPr>
                <a:latin typeface="+mn-lt"/>
              </a:defRPr>
            </a:lvl2pPr>
            <a:lvl3pPr marL="1142971" indent="-228594">
              <a:lnSpc>
                <a:spcPct val="100000"/>
              </a:lnSpc>
              <a:buFont typeface="Wingdings" pitchFamily="2" charset="2"/>
              <a:buChar char="§"/>
              <a:defRPr lang="en-US" sz="1467" b="0" i="0" kern="1200" dirty="0">
                <a:solidFill>
                  <a:srgbClr val="5A6670"/>
                </a:solidFill>
                <a:latin typeface="+mn-lt"/>
                <a:ea typeface="+mn-ea"/>
                <a:cs typeface="+mn-cs"/>
              </a:defRPr>
            </a:lvl3pPr>
            <a:lvl4pPr marL="1600160" indent="-228594">
              <a:lnSpc>
                <a:spcPct val="100000"/>
              </a:lnSpc>
              <a:buFont typeface="Wingdings" pitchFamily="2" charset="2"/>
              <a:buChar char="§"/>
              <a:defRPr>
                <a:latin typeface="+mn-lt"/>
              </a:defRPr>
            </a:lvl4pPr>
            <a:lvl5pPr>
              <a:lnSpc>
                <a:spcPct val="100000"/>
              </a:lnSpc>
              <a:buFont typeface="Arial" panose="020B0604020202020204" pitchFamily="34" charset="0"/>
              <a:buNone/>
              <a:defRPr lang="en-US" sz="1333" b="0" i="0" kern="1200" dirty="0">
                <a:solidFill>
                  <a:srgbClr val="5A6670"/>
                </a:solidFill>
                <a:latin typeface="+mn-lt"/>
                <a:ea typeface="+mn-ea"/>
                <a:cs typeface="+mn-cs"/>
              </a:defRPr>
            </a:lvl5pPr>
          </a:lstStyle>
          <a:p>
            <a:pPr lvl="0"/>
            <a:r>
              <a:rPr lang="en-US"/>
              <a:t>Two column text: Click to edit Master text styles </a:t>
            </a:r>
          </a:p>
          <a:p>
            <a:pPr lvl="1"/>
            <a:r>
              <a:rPr lang="en-US"/>
              <a:t>Second level</a:t>
            </a:r>
          </a:p>
          <a:p>
            <a:pPr marL="1142971" lvl="2" indent="-228594" algn="l" defTabSz="914377"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4"/>
            <a:endParaRPr lang="en-US"/>
          </a:p>
        </p:txBody>
      </p:sp>
      <p:sp>
        <p:nvSpPr>
          <p:cNvPr id="3" name="Footer Placeholder 2">
            <a:extLst>
              <a:ext uri="{FF2B5EF4-FFF2-40B4-BE49-F238E27FC236}">
                <a16:creationId xmlns:a16="http://schemas.microsoft.com/office/drawing/2014/main" id="{0F212A65-573A-AB43-8843-49BC8AAD8D4C}"/>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4" name="Slide Number Placeholder 3">
            <a:extLst>
              <a:ext uri="{FF2B5EF4-FFF2-40B4-BE49-F238E27FC236}">
                <a16:creationId xmlns:a16="http://schemas.microsoft.com/office/drawing/2014/main" id="{C859F12E-2A8C-364C-89C7-B1D4938E84D2}"/>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33815863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Content &amp; Add Inf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53A172-15FD-BC4C-89C9-7F3D0C310CC7}"/>
              </a:ext>
            </a:extLst>
          </p:cNvPr>
          <p:cNvSpPr>
            <a:spLocks noGrp="1"/>
          </p:cNvSpPr>
          <p:nvPr>
            <p:ph idx="1" hasCustomPrompt="1"/>
          </p:nvPr>
        </p:nvSpPr>
        <p:spPr>
          <a:xfrm>
            <a:off x="609600" y="1960204"/>
            <a:ext cx="10972800" cy="4211989"/>
          </a:xfrm>
          <a:prstGeom prst="rect">
            <a:avLst/>
          </a:prstGeom>
        </p:spPr>
        <p:txBody>
          <a:bodyPr/>
          <a:lstStyle>
            <a:lvl1pPr marL="306910" indent="-306910">
              <a:lnSpc>
                <a:spcPct val="100000"/>
              </a:lnSpc>
              <a:tabLst/>
              <a:defRPr b="0" i="0">
                <a:solidFill>
                  <a:srgbClr val="5A6670"/>
                </a:solidFill>
                <a:latin typeface="+mn-lt"/>
              </a:defRPr>
            </a:lvl1pPr>
            <a:lvl2pPr>
              <a:lnSpc>
                <a:spcPct val="100000"/>
              </a:lnSpc>
              <a:defRPr b="0" i="0">
                <a:solidFill>
                  <a:srgbClr val="5A6670"/>
                </a:solidFill>
                <a:latin typeface="+mn-lt"/>
              </a:defRPr>
            </a:lvl2pPr>
            <a:lvl3pPr marL="1142971" indent="-228594">
              <a:lnSpc>
                <a:spcPct val="100000"/>
              </a:lnSpc>
              <a:defRPr lang="en-US" sz="1467" b="0" i="0" kern="1200" dirty="0">
                <a:solidFill>
                  <a:srgbClr val="5A6670"/>
                </a:solidFill>
                <a:latin typeface="+mn-lt"/>
                <a:ea typeface="+mn-ea"/>
                <a:cs typeface="+mn-cs"/>
              </a:defRPr>
            </a:lvl3pPr>
            <a:lvl4pPr>
              <a:lnSpc>
                <a:spcPct val="100000"/>
              </a:lnSpc>
              <a:defRPr b="0" i="0">
                <a:solidFill>
                  <a:srgbClr val="5A6670"/>
                </a:solidFill>
                <a:latin typeface="+mn-lt"/>
              </a:defRPr>
            </a:lvl4pPr>
            <a:lvl5pPr>
              <a:defRPr lang="en-US" sz="1333" b="0" i="0" kern="1200" dirty="0">
                <a:solidFill>
                  <a:srgbClr val="5A6670"/>
                </a:solidFill>
                <a:latin typeface="+mn-lt"/>
                <a:ea typeface="+mn-ea"/>
                <a:cs typeface="+mn-cs"/>
              </a:defRPr>
            </a:lvl5pPr>
          </a:lstStyle>
          <a:p>
            <a:pPr lvl="0"/>
            <a:r>
              <a:rPr lang="en-US"/>
              <a:t>Edit Master text styles</a:t>
            </a:r>
          </a:p>
          <a:p>
            <a:pPr lvl="1"/>
            <a:r>
              <a:rPr lang="en-US"/>
              <a:t>Second level</a:t>
            </a:r>
          </a:p>
          <a:p>
            <a:pPr marL="1142971" lvl="2" indent="-228594" algn="l" defTabSz="914377"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p:txBody>
      </p:sp>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5" name="Content Placeholder 2">
            <a:extLst>
              <a:ext uri="{FF2B5EF4-FFF2-40B4-BE49-F238E27FC236}">
                <a16:creationId xmlns:a16="http://schemas.microsoft.com/office/drawing/2014/main" id="{001B0570-A49B-0C42-B22E-BEEAD24FDC56}"/>
              </a:ext>
            </a:extLst>
          </p:cNvPr>
          <p:cNvSpPr>
            <a:spLocks noGrp="1"/>
          </p:cNvSpPr>
          <p:nvPr>
            <p:ph idx="10" hasCustomPrompt="1"/>
          </p:nvPr>
        </p:nvSpPr>
        <p:spPr>
          <a:xfrm>
            <a:off x="609600" y="1290405"/>
            <a:ext cx="10972800" cy="381643"/>
          </a:xfrm>
          <a:prstGeom prst="rect">
            <a:avLst/>
          </a:prstGeom>
        </p:spPr>
        <p:txBody>
          <a:bodyPr>
            <a:spAutoFit/>
          </a:bodyPr>
          <a:lstStyle>
            <a:lvl1pPr marL="0" indent="0">
              <a:buNone/>
              <a:defRPr sz="1867" b="0" i="0" cap="all" spc="133" baseline="0">
                <a:solidFill>
                  <a:srgbClr val="008BAC"/>
                </a:solidFill>
                <a:latin typeface="+mj-lt"/>
              </a:defRPr>
            </a:lvl1pPr>
            <a:lvl2pPr marL="457189" indent="0">
              <a:buNone/>
              <a:defRPr>
                <a:solidFill>
                  <a:srgbClr val="5A6670"/>
                </a:solidFill>
              </a:defRPr>
            </a:lvl2pPr>
            <a:lvl3pPr>
              <a:defRPr>
                <a:solidFill>
                  <a:srgbClr val="5A6670"/>
                </a:solidFill>
              </a:defRPr>
            </a:lvl3pPr>
            <a:lvl4pPr>
              <a:defRPr>
                <a:solidFill>
                  <a:srgbClr val="5A6670"/>
                </a:solidFill>
              </a:defRPr>
            </a:lvl4pPr>
            <a:lvl5pPr>
              <a:defRPr>
                <a:solidFill>
                  <a:srgbClr val="5A6670"/>
                </a:solidFill>
              </a:defRPr>
            </a:lvl5pPr>
          </a:lstStyle>
          <a:p>
            <a:pPr lvl="0"/>
            <a:r>
              <a:rPr lang="en-US"/>
              <a:t>ADDITIONAL TITLE DETAILS</a:t>
            </a:r>
          </a:p>
        </p:txBody>
      </p:sp>
      <p:sp>
        <p:nvSpPr>
          <p:cNvPr id="10" name="Footer Placeholder 9">
            <a:extLst>
              <a:ext uri="{FF2B5EF4-FFF2-40B4-BE49-F238E27FC236}">
                <a16:creationId xmlns:a16="http://schemas.microsoft.com/office/drawing/2014/main" id="{C87F598B-A512-E645-BF18-2204D099C84E}"/>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11" name="Slide Number Placeholder 10">
            <a:extLst>
              <a:ext uri="{FF2B5EF4-FFF2-40B4-BE49-F238E27FC236}">
                <a16:creationId xmlns:a16="http://schemas.microsoft.com/office/drawing/2014/main" id="{23482F4E-ED61-9B43-97BF-0910C1F7579C}"/>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22501440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1_Title, Content &amp; Add Inf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53A172-15FD-BC4C-89C9-7F3D0C310CC7}"/>
              </a:ext>
            </a:extLst>
          </p:cNvPr>
          <p:cNvSpPr>
            <a:spLocks noGrp="1"/>
          </p:cNvSpPr>
          <p:nvPr>
            <p:ph idx="1" hasCustomPrompt="1"/>
          </p:nvPr>
        </p:nvSpPr>
        <p:spPr>
          <a:xfrm>
            <a:off x="609600" y="1549402"/>
            <a:ext cx="10972800" cy="3375397"/>
          </a:xfrm>
          <a:prstGeom prst="rect">
            <a:avLst/>
          </a:prstGeom>
        </p:spPr>
        <p:txBody>
          <a:bodyPr/>
          <a:lstStyle>
            <a:lvl1pPr>
              <a:defRPr b="0" i="0">
                <a:solidFill>
                  <a:srgbClr val="5A6670"/>
                </a:solidFill>
                <a:latin typeface="+mn-lt"/>
              </a:defRPr>
            </a:lvl1pPr>
            <a:lvl2pPr>
              <a:defRPr b="0" i="0">
                <a:solidFill>
                  <a:srgbClr val="5A6670"/>
                </a:solidFill>
                <a:latin typeface="+mn-lt"/>
              </a:defRPr>
            </a:lvl2pPr>
            <a:lvl3pPr marL="1142971" indent="-228594">
              <a:defRPr lang="en-US" sz="1467" b="0" i="0" kern="1200" dirty="0">
                <a:solidFill>
                  <a:srgbClr val="5A6670"/>
                </a:solidFill>
                <a:latin typeface="+mn-lt"/>
                <a:ea typeface="+mn-ea"/>
                <a:cs typeface="+mn-cs"/>
              </a:defRPr>
            </a:lvl3pPr>
            <a:lvl4pPr>
              <a:defRPr b="0" i="0">
                <a:solidFill>
                  <a:srgbClr val="5A6670"/>
                </a:solidFill>
                <a:latin typeface="+mn-lt"/>
              </a:defRPr>
            </a:lvl4pPr>
            <a:lvl5pPr>
              <a:defRPr lang="en-US" sz="1333" b="0" i="0" kern="1200" dirty="0">
                <a:solidFill>
                  <a:srgbClr val="5A6670"/>
                </a:solidFill>
                <a:latin typeface="+mn-lt"/>
                <a:ea typeface="+mn-ea"/>
                <a:cs typeface="+mn-cs"/>
              </a:defRPr>
            </a:lvl5pPr>
          </a:lstStyle>
          <a:p>
            <a:pPr lvl="0"/>
            <a:r>
              <a:rPr lang="en-US"/>
              <a:t>Edit Master text styles</a:t>
            </a:r>
          </a:p>
          <a:p>
            <a:pPr lvl="1"/>
            <a:r>
              <a:rPr lang="en-US"/>
              <a:t>Second level</a:t>
            </a:r>
          </a:p>
          <a:p>
            <a:pPr marL="1142971" lvl="2" indent="-228594" algn="l" defTabSz="914377"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p:txBody>
      </p:sp>
      <p:sp>
        <p:nvSpPr>
          <p:cNvPr id="2" name="Title 1">
            <a:extLst>
              <a:ext uri="{FF2B5EF4-FFF2-40B4-BE49-F238E27FC236}">
                <a16:creationId xmlns:a16="http://schemas.microsoft.com/office/drawing/2014/main" id="{AE3BDF0C-4CA1-A14A-8F6C-C2809002A8F6}"/>
              </a:ext>
            </a:extLst>
          </p:cNvPr>
          <p:cNvSpPr>
            <a:spLocks noGrp="1"/>
          </p:cNvSpPr>
          <p:nvPr>
            <p:ph type="title"/>
          </p:nvPr>
        </p:nvSpPr>
        <p:spPr/>
        <p:txBody>
          <a:bodyPr/>
          <a:lstStyle>
            <a:lvl1pPr>
              <a:defRPr>
                <a:latin typeface="+mj-lt"/>
              </a:defRPr>
            </a:lvl1pPr>
          </a:lstStyle>
          <a:p>
            <a:r>
              <a:rPr lang="en-US"/>
              <a:t>Click to edit Master title style</a:t>
            </a:r>
          </a:p>
        </p:txBody>
      </p:sp>
      <p:sp>
        <p:nvSpPr>
          <p:cNvPr id="5" name="Content Placeholder 2">
            <a:extLst>
              <a:ext uri="{FF2B5EF4-FFF2-40B4-BE49-F238E27FC236}">
                <a16:creationId xmlns:a16="http://schemas.microsoft.com/office/drawing/2014/main" id="{001B0570-A49B-0C42-B22E-BEEAD24FDC56}"/>
              </a:ext>
            </a:extLst>
          </p:cNvPr>
          <p:cNvSpPr>
            <a:spLocks noGrp="1"/>
          </p:cNvSpPr>
          <p:nvPr>
            <p:ph idx="10" hasCustomPrompt="1"/>
          </p:nvPr>
        </p:nvSpPr>
        <p:spPr>
          <a:xfrm>
            <a:off x="609600" y="5314842"/>
            <a:ext cx="10972800" cy="861775"/>
          </a:xfrm>
          <a:prstGeom prst="rect">
            <a:avLst/>
          </a:prstGeom>
        </p:spPr>
        <p:txBody>
          <a:bodyPr>
            <a:noAutofit/>
          </a:bodyPr>
          <a:lstStyle>
            <a:lvl1pPr marL="0" indent="0">
              <a:lnSpc>
                <a:spcPct val="100000"/>
              </a:lnSpc>
              <a:buNone/>
              <a:defRPr sz="1600" b="0" i="0">
                <a:solidFill>
                  <a:srgbClr val="008BAC"/>
                </a:solidFill>
                <a:latin typeface="+mn-lt"/>
              </a:defRPr>
            </a:lvl1pPr>
            <a:lvl2pPr marL="457189" indent="0">
              <a:buNone/>
              <a:defRPr>
                <a:solidFill>
                  <a:srgbClr val="5A6670"/>
                </a:solidFill>
              </a:defRPr>
            </a:lvl2pPr>
            <a:lvl3pPr>
              <a:defRPr>
                <a:solidFill>
                  <a:srgbClr val="5A6670"/>
                </a:solidFill>
              </a:defRPr>
            </a:lvl3pPr>
            <a:lvl4pPr>
              <a:defRPr>
                <a:solidFill>
                  <a:srgbClr val="5A6670"/>
                </a:solidFill>
              </a:defRPr>
            </a:lvl4pPr>
            <a:lvl5pPr>
              <a:defRPr>
                <a:solidFill>
                  <a:srgbClr val="5A6670"/>
                </a:solidFill>
              </a:defRPr>
            </a:lvl5pPr>
          </a:lstStyle>
          <a:p>
            <a:pPr lvl="0"/>
            <a:r>
              <a:rPr lang="en-US"/>
              <a:t>Additional information – Click to edit</a:t>
            </a:r>
          </a:p>
        </p:txBody>
      </p:sp>
      <p:sp>
        <p:nvSpPr>
          <p:cNvPr id="4" name="Footer Placeholder 3">
            <a:extLst>
              <a:ext uri="{FF2B5EF4-FFF2-40B4-BE49-F238E27FC236}">
                <a16:creationId xmlns:a16="http://schemas.microsoft.com/office/drawing/2014/main" id="{98039AD6-6A31-1F49-B56D-3B93F22E683C}"/>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6" name="Slide Number Placeholder 5">
            <a:extLst>
              <a:ext uri="{FF2B5EF4-FFF2-40B4-BE49-F238E27FC236}">
                <a16:creationId xmlns:a16="http://schemas.microsoft.com/office/drawing/2014/main" id="{198C7C02-5E60-1444-840B-3A2F091EB710}"/>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186354553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549401"/>
            <a:ext cx="5410200" cy="4627564"/>
          </a:xfrm>
          <a:prstGeom prst="rect">
            <a:avLst/>
          </a:prstGeom>
        </p:spPr>
        <p:txBody>
          <a:bodyPr/>
          <a:lstStyle>
            <a:lvl1pPr>
              <a:lnSpc>
                <a:spcPct val="100000"/>
              </a:lnSpc>
              <a:defRPr>
                <a:latin typeface="+mn-lt"/>
              </a:defRPr>
            </a:lvl1pPr>
            <a:lvl2pPr>
              <a:lnSpc>
                <a:spcPct val="100000"/>
              </a:lnSpc>
              <a:defRPr>
                <a:latin typeface="+mn-lt"/>
              </a:defRPr>
            </a:lvl2pPr>
            <a:lvl3pPr marL="1142971" indent="-228594">
              <a:lnSpc>
                <a:spcPct val="100000"/>
              </a:lnSpc>
              <a:defRPr lang="en-US" sz="1467" b="0" i="0" kern="1200" dirty="0" smtClean="0">
                <a:solidFill>
                  <a:srgbClr val="5A6670"/>
                </a:solidFill>
                <a:latin typeface="+mn-lt"/>
                <a:ea typeface="+mn-ea"/>
                <a:cs typeface="+mn-cs"/>
              </a:defRPr>
            </a:lvl3pPr>
            <a:lvl4pPr>
              <a:lnSpc>
                <a:spcPct val="100000"/>
              </a:lnSpc>
              <a:defRPr>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6172200" y="1549401"/>
            <a:ext cx="5410200" cy="4627564"/>
          </a:xfrm>
          <a:prstGeom prst="rect">
            <a:avLst/>
          </a:prstGeom>
        </p:spPr>
        <p:txBody>
          <a:bodyPr/>
          <a:lstStyle>
            <a:lvl1pPr>
              <a:lnSpc>
                <a:spcPct val="100000"/>
              </a:lnSpc>
              <a:defRPr>
                <a:latin typeface="+mn-lt"/>
              </a:defRPr>
            </a:lvl1pPr>
            <a:lvl2pPr>
              <a:lnSpc>
                <a:spcPct val="100000"/>
              </a:lnSpc>
              <a:defRPr>
                <a:latin typeface="+mn-lt"/>
              </a:defRPr>
            </a:lvl2pPr>
            <a:lvl3pPr marL="1142971" indent="-228594">
              <a:lnSpc>
                <a:spcPct val="100000"/>
              </a:lnSpc>
              <a:defRPr lang="en-US" sz="1467" b="0" i="0" kern="1200" dirty="0" smtClean="0">
                <a:solidFill>
                  <a:srgbClr val="5A6670"/>
                </a:solidFill>
                <a:latin typeface="+mn-lt"/>
                <a:ea typeface="+mn-ea"/>
                <a:cs typeface="+mn-cs"/>
              </a:defRPr>
            </a:lvl3pPr>
            <a:lvl4pPr>
              <a:lnSpc>
                <a:spcPct val="100000"/>
              </a:lnSpc>
              <a:defRPr>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BA61DD6C-8195-4440-A54F-A0908CB06528}"/>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6" name="Slide Number Placeholder 5">
            <a:extLst>
              <a:ext uri="{FF2B5EF4-FFF2-40B4-BE49-F238E27FC236}">
                <a16:creationId xmlns:a16="http://schemas.microsoft.com/office/drawing/2014/main" id="{E35D029E-AEBB-B044-A1E4-8DEA40607423}"/>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28209586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181864"/>
            <a:ext cx="10972800" cy="1011936"/>
          </a:xfrm>
        </p:spPr>
        <p:txBody>
          <a:bodyPr vert="horz" lIns="91440" tIns="45720" rIns="91440" bIns="45720" rtlCol="0" anchor="b">
            <a:noAutofit/>
          </a:bodyPr>
          <a:lstStyle>
            <a:lvl1pPr>
              <a:defRPr lang="en-US" dirty="0"/>
            </a:lvl1pPr>
          </a:lstStyle>
          <a:p>
            <a:pPr lvl="0"/>
            <a:r>
              <a:rPr lang="en-US"/>
              <a:t>Click to edit Master title style</a:t>
            </a:r>
          </a:p>
        </p:txBody>
      </p:sp>
      <p:sp>
        <p:nvSpPr>
          <p:cNvPr id="3" name="Text Placeholder 2"/>
          <p:cNvSpPr>
            <a:spLocks noGrp="1"/>
          </p:cNvSpPr>
          <p:nvPr>
            <p:ph type="body" idx="1"/>
          </p:nvPr>
        </p:nvSpPr>
        <p:spPr>
          <a:xfrm>
            <a:off x="609600" y="1353311"/>
            <a:ext cx="5387976" cy="823912"/>
          </a:xfrm>
          <a:prstGeom prst="rect">
            <a:avLst/>
          </a:prstGeom>
        </p:spPr>
        <p:txBody>
          <a:bodyPr anchor="ctr">
            <a:normAutofit/>
          </a:bodyPr>
          <a:lstStyle>
            <a:lvl1pPr marL="0" indent="0">
              <a:buNone/>
              <a:defRPr sz="1867" b="0">
                <a:solidFill>
                  <a:schemeClr val="accent1"/>
                </a:solidFill>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7224"/>
            <a:ext cx="5387976" cy="4012440"/>
          </a:xfrm>
          <a:prstGeom prst="rect">
            <a:avLst/>
          </a:prstGeom>
        </p:spPr>
        <p:txBody>
          <a:bodyPr/>
          <a:lstStyle>
            <a:lvl1pPr>
              <a:lnSpc>
                <a:spcPct val="100000"/>
              </a:lnSpc>
              <a:defRPr>
                <a:latin typeface="+mn-lt"/>
              </a:defRPr>
            </a:lvl1pPr>
            <a:lvl2pPr>
              <a:lnSpc>
                <a:spcPct val="100000"/>
              </a:lnSpc>
              <a:defRPr>
                <a:latin typeface="+mn-lt"/>
              </a:defRPr>
            </a:lvl2pPr>
            <a:lvl3pPr marL="1142971" indent="-228594">
              <a:lnSpc>
                <a:spcPct val="100000"/>
              </a:lnSpc>
              <a:defRPr lang="en-US" sz="1467" b="0" i="0" kern="1200" dirty="0" smtClean="0">
                <a:solidFill>
                  <a:srgbClr val="5A6670"/>
                </a:solidFill>
                <a:latin typeface="+mn-lt"/>
                <a:ea typeface="+mn-ea"/>
                <a:cs typeface="+mn-cs"/>
              </a:defRPr>
            </a:lvl3pPr>
            <a:lvl4pPr>
              <a:lnSpc>
                <a:spcPct val="100000"/>
              </a:lnSpc>
              <a:defRPr>
                <a:latin typeface="+mn-lt"/>
              </a:defRPr>
            </a:lvl4pPr>
            <a:lvl5pPr marL="1828754" indent="0">
              <a:buNone/>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p:cNvSpPr>
            <a:spLocks noGrp="1"/>
          </p:cNvSpPr>
          <p:nvPr>
            <p:ph type="body" sz="quarter" idx="3"/>
          </p:nvPr>
        </p:nvSpPr>
        <p:spPr>
          <a:xfrm>
            <a:off x="6194427" y="1353311"/>
            <a:ext cx="5388864" cy="823912"/>
          </a:xfrm>
          <a:prstGeom prst="rect">
            <a:avLst/>
          </a:prstGeom>
        </p:spPr>
        <p:txBody>
          <a:bodyPr anchor="ctr">
            <a:normAutofit/>
          </a:bodyPr>
          <a:lstStyle>
            <a:lvl1pPr marL="0" indent="0">
              <a:buNone/>
              <a:defRPr sz="1867" b="0">
                <a:solidFill>
                  <a:schemeClr val="accent1"/>
                </a:solidFill>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4427" y="2177224"/>
            <a:ext cx="5388864" cy="4012440"/>
          </a:xfrm>
          <a:prstGeom prst="rect">
            <a:avLst/>
          </a:prstGeom>
        </p:spPr>
        <p:txBody>
          <a:bodyPr/>
          <a:lstStyle>
            <a:lvl1pPr>
              <a:lnSpc>
                <a:spcPct val="100000"/>
              </a:lnSpc>
              <a:defRPr>
                <a:latin typeface="+mn-lt"/>
              </a:defRPr>
            </a:lvl1pPr>
            <a:lvl2pPr>
              <a:lnSpc>
                <a:spcPct val="100000"/>
              </a:lnSpc>
              <a:defRPr>
                <a:latin typeface="+mn-lt"/>
              </a:defRPr>
            </a:lvl2pPr>
            <a:lvl3pPr marL="1142971" indent="-228594">
              <a:lnSpc>
                <a:spcPct val="100000"/>
              </a:lnSpc>
              <a:defRPr lang="en-US" sz="1467" b="0" i="0" kern="1200" dirty="0" smtClean="0">
                <a:solidFill>
                  <a:srgbClr val="5A6670"/>
                </a:solidFill>
                <a:latin typeface="+mn-lt"/>
                <a:ea typeface="+mn-ea"/>
                <a:cs typeface="+mn-cs"/>
              </a:defRPr>
            </a:lvl3pPr>
            <a:lvl4pPr>
              <a:lnSpc>
                <a:spcPct val="100000"/>
              </a:lnSpc>
              <a:defRPr>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Footer Placeholder 6">
            <a:extLst>
              <a:ext uri="{FF2B5EF4-FFF2-40B4-BE49-F238E27FC236}">
                <a16:creationId xmlns:a16="http://schemas.microsoft.com/office/drawing/2014/main" id="{AA07D760-E354-DE46-916E-06A4FD39F44A}"/>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8" name="Slide Number Placeholder 7">
            <a:extLst>
              <a:ext uri="{FF2B5EF4-FFF2-40B4-BE49-F238E27FC236}">
                <a16:creationId xmlns:a16="http://schemas.microsoft.com/office/drawing/2014/main" id="{C453EBEA-001D-3B40-A518-9C631CEB6CBD}"/>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399422780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lvl1pPr algn="ctr">
              <a:defRPr/>
            </a:lvl1pPr>
          </a:lstStyle>
          <a:p>
            <a:r>
              <a:rPr lang="en-US"/>
              <a:t>Click to edit Master title style</a:t>
            </a:r>
          </a:p>
        </p:txBody>
      </p:sp>
      <p:sp>
        <p:nvSpPr>
          <p:cNvPr id="3" name="Footer Placeholder 2">
            <a:extLst>
              <a:ext uri="{FF2B5EF4-FFF2-40B4-BE49-F238E27FC236}">
                <a16:creationId xmlns:a16="http://schemas.microsoft.com/office/drawing/2014/main" id="{7AEA5061-E23A-BA41-9DA9-9DD4F42C8C7F}"/>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4" name="Slide Number Placeholder 3">
            <a:extLst>
              <a:ext uri="{FF2B5EF4-FFF2-40B4-BE49-F238E27FC236}">
                <a16:creationId xmlns:a16="http://schemas.microsoft.com/office/drawing/2014/main" id="{37BCA43D-F448-124E-AB59-459936F88A91}"/>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97739424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 with underline">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lvl1pPr algn="ctr">
              <a:defRPr/>
            </a:lvl1pPr>
          </a:lstStyle>
          <a:p>
            <a:r>
              <a:rPr lang="en-US"/>
              <a:t>Click to edit Master title style</a:t>
            </a:r>
          </a:p>
        </p:txBody>
      </p:sp>
      <p:cxnSp>
        <p:nvCxnSpPr>
          <p:cNvPr id="3" name="Straight Connector 2">
            <a:extLst>
              <a:ext uri="{FF2B5EF4-FFF2-40B4-BE49-F238E27FC236}">
                <a16:creationId xmlns:a16="http://schemas.microsoft.com/office/drawing/2014/main" id="{049D3E2E-4AAD-4441-B4E7-C41CA62B899C}"/>
              </a:ext>
            </a:extLst>
          </p:cNvPr>
          <p:cNvCxnSpPr>
            <a:cxnSpLocks/>
          </p:cNvCxnSpPr>
          <p:nvPr/>
        </p:nvCxnSpPr>
        <p:spPr>
          <a:xfrm>
            <a:off x="5657833" y="1368903"/>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EA064C33-45F8-9640-B7C5-E5B43338ABBB}"/>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5" name="Slide Number Placeholder 4">
            <a:extLst>
              <a:ext uri="{FF2B5EF4-FFF2-40B4-BE49-F238E27FC236}">
                <a16:creationId xmlns:a16="http://schemas.microsoft.com/office/drawing/2014/main" id="{E3C099DC-CB5C-E24C-BE6A-62E6FB692BE1}"/>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13127403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0"/>
            <a:ext cx="12192000" cy="1193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2" name="Title 1"/>
          <p:cNvSpPr>
            <a:spLocks noGrp="1"/>
          </p:cNvSpPr>
          <p:nvPr>
            <p:ph type="title"/>
          </p:nvPr>
        </p:nvSpPr>
        <p:spPr>
          <a:xfrm>
            <a:off x="609600" y="287312"/>
            <a:ext cx="10972800" cy="793117"/>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23581920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519FDB6-602A-C64C-9BA7-E8EF7EB2EA3F}"/>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3" name="Slide Number Placeholder 2">
            <a:extLst>
              <a:ext uri="{FF2B5EF4-FFF2-40B4-BE49-F238E27FC236}">
                <a16:creationId xmlns:a16="http://schemas.microsoft.com/office/drawing/2014/main" id="{BE72BD95-3398-6F4B-B3BB-D4977E8C0C55}"/>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238729282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3 list layout ">
    <p:spTree>
      <p:nvGrpSpPr>
        <p:cNvPr id="1" name=""/>
        <p:cNvGrpSpPr/>
        <p:nvPr/>
      </p:nvGrpSpPr>
      <p:grpSpPr>
        <a:xfrm>
          <a:off x="0" y="0"/>
          <a:ext cx="0" cy="0"/>
          <a:chOff x="0" y="0"/>
          <a:chExt cx="0" cy="0"/>
        </a:xfrm>
      </p:grpSpPr>
      <p:sp>
        <p:nvSpPr>
          <p:cNvPr id="2" name="Title 1"/>
          <p:cNvSpPr>
            <a:spLocks noGrp="1"/>
          </p:cNvSpPr>
          <p:nvPr>
            <p:ph type="title"/>
          </p:nvPr>
        </p:nvSpPr>
        <p:spPr>
          <a:xfrm>
            <a:off x="609600" y="177903"/>
            <a:ext cx="10972800" cy="1011936"/>
          </a:xfrm>
        </p:spPr>
        <p:txBody>
          <a:bodyPr anchor="ctr"/>
          <a:lstStyle>
            <a:lvl1pPr algn="ctr">
              <a:defRPr/>
            </a:lvl1pPr>
          </a:lstStyle>
          <a:p>
            <a:r>
              <a:rPr lang="en-US"/>
              <a:t>Click to edit Master title style</a:t>
            </a:r>
          </a:p>
        </p:txBody>
      </p:sp>
      <p:cxnSp>
        <p:nvCxnSpPr>
          <p:cNvPr id="3" name="Straight Connector 2">
            <a:extLst>
              <a:ext uri="{FF2B5EF4-FFF2-40B4-BE49-F238E27FC236}">
                <a16:creationId xmlns:a16="http://schemas.microsoft.com/office/drawing/2014/main" id="{049D3E2E-4AAD-4441-B4E7-C41CA62B899C}"/>
              </a:ext>
            </a:extLst>
          </p:cNvPr>
          <p:cNvCxnSpPr>
            <a:cxnSpLocks/>
          </p:cNvCxnSpPr>
          <p:nvPr/>
        </p:nvCxnSpPr>
        <p:spPr>
          <a:xfrm>
            <a:off x="5657833" y="1368903"/>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EA064C33-45F8-9640-B7C5-E5B43338ABBB}"/>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5" name="Slide Number Placeholder 4">
            <a:extLst>
              <a:ext uri="{FF2B5EF4-FFF2-40B4-BE49-F238E27FC236}">
                <a16:creationId xmlns:a16="http://schemas.microsoft.com/office/drawing/2014/main" id="{E3C099DC-CB5C-E24C-BE6A-62E6FB692BE1}"/>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
        <p:nvSpPr>
          <p:cNvPr id="7" name="Text Placeholder 6">
            <a:extLst>
              <a:ext uri="{FF2B5EF4-FFF2-40B4-BE49-F238E27FC236}">
                <a16:creationId xmlns:a16="http://schemas.microsoft.com/office/drawing/2014/main" id="{07C95E33-C273-9E44-86F9-77DC0357D7A2}"/>
              </a:ext>
            </a:extLst>
          </p:cNvPr>
          <p:cNvSpPr>
            <a:spLocks noGrp="1"/>
          </p:cNvSpPr>
          <p:nvPr>
            <p:ph type="body" sz="quarter" idx="12" hasCustomPrompt="1"/>
          </p:nvPr>
        </p:nvSpPr>
        <p:spPr>
          <a:xfrm>
            <a:off x="609601" y="2032156"/>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8" name="Text Placeholder 6">
            <a:extLst>
              <a:ext uri="{FF2B5EF4-FFF2-40B4-BE49-F238E27FC236}">
                <a16:creationId xmlns:a16="http://schemas.microsoft.com/office/drawing/2014/main" id="{24CE49FF-9FA8-6443-9002-BBA3E945DEE2}"/>
              </a:ext>
            </a:extLst>
          </p:cNvPr>
          <p:cNvSpPr>
            <a:spLocks noGrp="1"/>
          </p:cNvSpPr>
          <p:nvPr>
            <p:ph type="body" sz="quarter" idx="13" hasCustomPrompt="1"/>
          </p:nvPr>
        </p:nvSpPr>
        <p:spPr>
          <a:xfrm>
            <a:off x="4445621" y="2032156"/>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9" name="Text Placeholder 6">
            <a:extLst>
              <a:ext uri="{FF2B5EF4-FFF2-40B4-BE49-F238E27FC236}">
                <a16:creationId xmlns:a16="http://schemas.microsoft.com/office/drawing/2014/main" id="{D9172A12-9ACA-AE42-8A06-F9B17295F3BA}"/>
              </a:ext>
            </a:extLst>
          </p:cNvPr>
          <p:cNvSpPr>
            <a:spLocks noGrp="1"/>
          </p:cNvSpPr>
          <p:nvPr>
            <p:ph type="body" sz="quarter" idx="14" hasCustomPrompt="1"/>
          </p:nvPr>
        </p:nvSpPr>
        <p:spPr>
          <a:xfrm>
            <a:off x="8276168" y="2032156"/>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100C8B07-DC04-774F-A6DC-EE7B8A93DDCA}"/>
              </a:ext>
            </a:extLst>
          </p:cNvPr>
          <p:cNvSpPr>
            <a:spLocks noGrp="1"/>
          </p:cNvSpPr>
          <p:nvPr>
            <p:ph type="body" sz="quarter" idx="15" hasCustomPrompt="1"/>
          </p:nvPr>
        </p:nvSpPr>
        <p:spPr>
          <a:xfrm>
            <a:off x="609601" y="2864780"/>
            <a:ext cx="330623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1" name="Text Placeholder 6">
            <a:extLst>
              <a:ext uri="{FF2B5EF4-FFF2-40B4-BE49-F238E27FC236}">
                <a16:creationId xmlns:a16="http://schemas.microsoft.com/office/drawing/2014/main" id="{67AF7D14-A273-104B-8B5F-D0F2B8A025BB}"/>
              </a:ext>
            </a:extLst>
          </p:cNvPr>
          <p:cNvSpPr>
            <a:spLocks noGrp="1"/>
          </p:cNvSpPr>
          <p:nvPr>
            <p:ph type="body" sz="quarter" idx="16" hasCustomPrompt="1"/>
          </p:nvPr>
        </p:nvSpPr>
        <p:spPr>
          <a:xfrm>
            <a:off x="4445621" y="2864780"/>
            <a:ext cx="330623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2" name="Text Placeholder 6">
            <a:extLst>
              <a:ext uri="{FF2B5EF4-FFF2-40B4-BE49-F238E27FC236}">
                <a16:creationId xmlns:a16="http://schemas.microsoft.com/office/drawing/2014/main" id="{365A1947-5C3F-084C-8DD1-7DC25F687BB8}"/>
              </a:ext>
            </a:extLst>
          </p:cNvPr>
          <p:cNvSpPr>
            <a:spLocks noGrp="1"/>
          </p:cNvSpPr>
          <p:nvPr>
            <p:ph type="body" sz="quarter" idx="17" hasCustomPrompt="1"/>
          </p:nvPr>
        </p:nvSpPr>
        <p:spPr>
          <a:xfrm>
            <a:off x="8276168" y="2864780"/>
            <a:ext cx="330623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Tree>
    <p:extLst>
      <p:ext uri="{BB962C8B-B14F-4D97-AF65-F5344CB8AC3E}">
        <p14:creationId xmlns:p14="http://schemas.microsoft.com/office/powerpoint/2010/main" val="26154429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Content &amp; Add Inf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53A172-15FD-BC4C-89C9-7F3D0C310CC7}"/>
              </a:ext>
            </a:extLst>
          </p:cNvPr>
          <p:cNvSpPr>
            <a:spLocks noGrp="1"/>
          </p:cNvSpPr>
          <p:nvPr>
            <p:ph idx="1" hasCustomPrompt="1"/>
          </p:nvPr>
        </p:nvSpPr>
        <p:spPr>
          <a:xfrm>
            <a:off x="609600" y="1960204"/>
            <a:ext cx="10972800" cy="4211989"/>
          </a:xfrm>
          <a:prstGeom prst="rect">
            <a:avLst/>
          </a:prstGeom>
        </p:spPr>
        <p:txBody>
          <a:bodyPr/>
          <a:lstStyle>
            <a:lvl1pPr marL="306910" indent="-306910">
              <a:lnSpc>
                <a:spcPct val="100000"/>
              </a:lnSpc>
              <a:tabLst/>
              <a:defRPr b="0" i="0">
                <a:solidFill>
                  <a:srgbClr val="5A6670"/>
                </a:solidFill>
                <a:latin typeface="+mn-lt"/>
              </a:defRPr>
            </a:lvl1pPr>
            <a:lvl2pPr>
              <a:lnSpc>
                <a:spcPct val="100000"/>
              </a:lnSpc>
              <a:defRPr b="0" i="0">
                <a:solidFill>
                  <a:srgbClr val="5A6670"/>
                </a:solidFill>
                <a:latin typeface="+mn-lt"/>
              </a:defRPr>
            </a:lvl2pPr>
            <a:lvl3pPr marL="1142971" indent="-228594">
              <a:lnSpc>
                <a:spcPct val="100000"/>
              </a:lnSpc>
              <a:defRPr lang="en-US" sz="1467" b="0" i="0" kern="1200" dirty="0">
                <a:solidFill>
                  <a:srgbClr val="5A6670"/>
                </a:solidFill>
                <a:latin typeface="+mn-lt"/>
                <a:ea typeface="+mn-ea"/>
                <a:cs typeface="+mn-cs"/>
              </a:defRPr>
            </a:lvl3pPr>
            <a:lvl4pPr>
              <a:lnSpc>
                <a:spcPct val="100000"/>
              </a:lnSpc>
              <a:defRPr b="0" i="0">
                <a:solidFill>
                  <a:srgbClr val="5A6670"/>
                </a:solidFill>
                <a:latin typeface="+mn-lt"/>
              </a:defRPr>
            </a:lvl4pPr>
            <a:lvl5pPr>
              <a:defRPr lang="en-US" sz="1333" b="0" i="0" kern="1200" dirty="0">
                <a:solidFill>
                  <a:srgbClr val="5A6670"/>
                </a:solidFill>
                <a:latin typeface="+mn-lt"/>
                <a:ea typeface="+mn-ea"/>
                <a:cs typeface="+mn-cs"/>
              </a:defRPr>
            </a:lvl5pPr>
          </a:lstStyle>
          <a:p>
            <a:pPr lvl="0"/>
            <a:r>
              <a:rPr lang="en-US"/>
              <a:t>Edit Master text styles</a:t>
            </a:r>
          </a:p>
          <a:p>
            <a:pPr lvl="1"/>
            <a:r>
              <a:rPr lang="en-US"/>
              <a:t>Second level</a:t>
            </a:r>
          </a:p>
          <a:p>
            <a:pPr marL="1142971" lvl="2" indent="-228594" algn="l" defTabSz="914377"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p:txBody>
      </p:sp>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5" name="Content Placeholder 2">
            <a:extLst>
              <a:ext uri="{FF2B5EF4-FFF2-40B4-BE49-F238E27FC236}">
                <a16:creationId xmlns:a16="http://schemas.microsoft.com/office/drawing/2014/main" id="{001B0570-A49B-0C42-B22E-BEEAD24FDC56}"/>
              </a:ext>
            </a:extLst>
          </p:cNvPr>
          <p:cNvSpPr>
            <a:spLocks noGrp="1"/>
          </p:cNvSpPr>
          <p:nvPr>
            <p:ph idx="10" hasCustomPrompt="1"/>
          </p:nvPr>
        </p:nvSpPr>
        <p:spPr>
          <a:xfrm>
            <a:off x="609600" y="1290405"/>
            <a:ext cx="10972800" cy="381643"/>
          </a:xfrm>
          <a:prstGeom prst="rect">
            <a:avLst/>
          </a:prstGeom>
        </p:spPr>
        <p:txBody>
          <a:bodyPr>
            <a:spAutoFit/>
          </a:bodyPr>
          <a:lstStyle>
            <a:lvl1pPr marL="0" indent="0">
              <a:buNone/>
              <a:defRPr sz="1867" b="0" i="0" cap="all" spc="133" baseline="0">
                <a:solidFill>
                  <a:srgbClr val="008BAC"/>
                </a:solidFill>
                <a:latin typeface="+mj-lt"/>
              </a:defRPr>
            </a:lvl1pPr>
            <a:lvl2pPr marL="457189" indent="0">
              <a:buNone/>
              <a:defRPr>
                <a:solidFill>
                  <a:srgbClr val="5A6670"/>
                </a:solidFill>
              </a:defRPr>
            </a:lvl2pPr>
            <a:lvl3pPr>
              <a:defRPr>
                <a:solidFill>
                  <a:srgbClr val="5A6670"/>
                </a:solidFill>
              </a:defRPr>
            </a:lvl3pPr>
            <a:lvl4pPr>
              <a:defRPr>
                <a:solidFill>
                  <a:srgbClr val="5A6670"/>
                </a:solidFill>
              </a:defRPr>
            </a:lvl4pPr>
            <a:lvl5pPr>
              <a:defRPr>
                <a:solidFill>
                  <a:srgbClr val="5A6670"/>
                </a:solidFill>
              </a:defRPr>
            </a:lvl5pPr>
          </a:lstStyle>
          <a:p>
            <a:pPr lvl="0"/>
            <a:r>
              <a:rPr lang="en-US"/>
              <a:t>ADDITIONAL TITLE DETAILS</a:t>
            </a:r>
          </a:p>
        </p:txBody>
      </p:sp>
      <p:sp>
        <p:nvSpPr>
          <p:cNvPr id="10" name="Footer Placeholder 9">
            <a:extLst>
              <a:ext uri="{FF2B5EF4-FFF2-40B4-BE49-F238E27FC236}">
                <a16:creationId xmlns:a16="http://schemas.microsoft.com/office/drawing/2014/main" id="{C87F598B-A512-E645-BF18-2204D099C84E}"/>
              </a:ext>
            </a:extLst>
          </p:cNvPr>
          <p:cNvSpPr>
            <a:spLocks noGrp="1"/>
          </p:cNvSpPr>
          <p:nvPr>
            <p:ph type="ftr" sz="quarter" idx="11"/>
          </p:nvPr>
        </p:nvSpPr>
        <p:spPr/>
        <p:txBody>
          <a:bodyPr/>
          <a:lstStyle/>
          <a:p>
            <a:endParaRPr lang="en-US"/>
          </a:p>
        </p:txBody>
      </p:sp>
      <p:sp>
        <p:nvSpPr>
          <p:cNvPr id="11" name="Slide Number Placeholder 10">
            <a:extLst>
              <a:ext uri="{FF2B5EF4-FFF2-40B4-BE49-F238E27FC236}">
                <a16:creationId xmlns:a16="http://schemas.microsoft.com/office/drawing/2014/main" id="{23482F4E-ED61-9B43-97BF-0910C1F7579C}"/>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9884423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4 list layout">
    <p:spTree>
      <p:nvGrpSpPr>
        <p:cNvPr id="1" name=""/>
        <p:cNvGrpSpPr/>
        <p:nvPr/>
      </p:nvGrpSpPr>
      <p:grpSpPr>
        <a:xfrm>
          <a:off x="0" y="0"/>
          <a:ext cx="0" cy="0"/>
          <a:chOff x="0" y="0"/>
          <a:chExt cx="0" cy="0"/>
        </a:xfrm>
      </p:grpSpPr>
      <p:sp>
        <p:nvSpPr>
          <p:cNvPr id="2" name="Title 1"/>
          <p:cNvSpPr>
            <a:spLocks noGrp="1"/>
          </p:cNvSpPr>
          <p:nvPr>
            <p:ph type="title"/>
          </p:nvPr>
        </p:nvSpPr>
        <p:spPr>
          <a:xfrm>
            <a:off x="609600" y="177903"/>
            <a:ext cx="10972800" cy="1011936"/>
          </a:xfrm>
        </p:spPr>
        <p:txBody>
          <a:bodyPr anchor="ctr"/>
          <a:lstStyle>
            <a:lvl1pPr algn="ctr">
              <a:defRPr/>
            </a:lvl1pPr>
          </a:lstStyle>
          <a:p>
            <a:r>
              <a:rPr lang="en-US"/>
              <a:t>Click to edit Master title style</a:t>
            </a:r>
          </a:p>
        </p:txBody>
      </p:sp>
      <p:cxnSp>
        <p:nvCxnSpPr>
          <p:cNvPr id="3" name="Straight Connector 2">
            <a:extLst>
              <a:ext uri="{FF2B5EF4-FFF2-40B4-BE49-F238E27FC236}">
                <a16:creationId xmlns:a16="http://schemas.microsoft.com/office/drawing/2014/main" id="{049D3E2E-4AAD-4441-B4E7-C41CA62B899C}"/>
              </a:ext>
            </a:extLst>
          </p:cNvPr>
          <p:cNvCxnSpPr>
            <a:cxnSpLocks/>
          </p:cNvCxnSpPr>
          <p:nvPr/>
        </p:nvCxnSpPr>
        <p:spPr>
          <a:xfrm>
            <a:off x="5657833" y="1368903"/>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EA064C33-45F8-9640-B7C5-E5B43338ABBB}"/>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5" name="Slide Number Placeholder 4">
            <a:extLst>
              <a:ext uri="{FF2B5EF4-FFF2-40B4-BE49-F238E27FC236}">
                <a16:creationId xmlns:a16="http://schemas.microsoft.com/office/drawing/2014/main" id="{E3C099DC-CB5C-E24C-BE6A-62E6FB692BE1}"/>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
        <p:nvSpPr>
          <p:cNvPr id="7" name="Text Placeholder 6">
            <a:extLst>
              <a:ext uri="{FF2B5EF4-FFF2-40B4-BE49-F238E27FC236}">
                <a16:creationId xmlns:a16="http://schemas.microsoft.com/office/drawing/2014/main" id="{07C95E33-C273-9E44-86F9-77DC0357D7A2}"/>
              </a:ext>
            </a:extLst>
          </p:cNvPr>
          <p:cNvSpPr>
            <a:spLocks noGrp="1"/>
          </p:cNvSpPr>
          <p:nvPr>
            <p:ph type="body" sz="quarter" idx="12" hasCustomPrompt="1"/>
          </p:nvPr>
        </p:nvSpPr>
        <p:spPr>
          <a:xfrm>
            <a:off x="609600" y="1703903"/>
            <a:ext cx="2560320"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100C8B07-DC04-774F-A6DC-EE7B8A93DDCA}"/>
              </a:ext>
            </a:extLst>
          </p:cNvPr>
          <p:cNvSpPr>
            <a:spLocks noGrp="1"/>
          </p:cNvSpPr>
          <p:nvPr>
            <p:ph type="body" sz="quarter" idx="15" hasCustomPrompt="1"/>
          </p:nvPr>
        </p:nvSpPr>
        <p:spPr>
          <a:xfrm>
            <a:off x="609601" y="2864780"/>
            <a:ext cx="256230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3" name="Text Placeholder 6">
            <a:extLst>
              <a:ext uri="{FF2B5EF4-FFF2-40B4-BE49-F238E27FC236}">
                <a16:creationId xmlns:a16="http://schemas.microsoft.com/office/drawing/2014/main" id="{9D0BC41B-0390-614E-A71F-7CDB38E80053}"/>
              </a:ext>
            </a:extLst>
          </p:cNvPr>
          <p:cNvSpPr>
            <a:spLocks noGrp="1"/>
          </p:cNvSpPr>
          <p:nvPr>
            <p:ph type="body" sz="quarter" idx="16" hasCustomPrompt="1"/>
          </p:nvPr>
        </p:nvSpPr>
        <p:spPr>
          <a:xfrm>
            <a:off x="9020098"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4" name="Text Placeholder 6">
            <a:extLst>
              <a:ext uri="{FF2B5EF4-FFF2-40B4-BE49-F238E27FC236}">
                <a16:creationId xmlns:a16="http://schemas.microsoft.com/office/drawing/2014/main" id="{EB924B18-A458-F048-B953-9FCA630ECA68}"/>
              </a:ext>
            </a:extLst>
          </p:cNvPr>
          <p:cNvSpPr>
            <a:spLocks noGrp="1"/>
          </p:cNvSpPr>
          <p:nvPr>
            <p:ph type="body" sz="quarter" idx="17" hasCustomPrompt="1"/>
          </p:nvPr>
        </p:nvSpPr>
        <p:spPr>
          <a:xfrm>
            <a:off x="9020098" y="2864780"/>
            <a:ext cx="256230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5" name="Text Placeholder 6">
            <a:extLst>
              <a:ext uri="{FF2B5EF4-FFF2-40B4-BE49-F238E27FC236}">
                <a16:creationId xmlns:a16="http://schemas.microsoft.com/office/drawing/2014/main" id="{FCB66E04-CA58-CA4B-9736-DE89332343D2}"/>
              </a:ext>
            </a:extLst>
          </p:cNvPr>
          <p:cNvSpPr>
            <a:spLocks noGrp="1"/>
          </p:cNvSpPr>
          <p:nvPr>
            <p:ph type="body" sz="quarter" idx="18" hasCustomPrompt="1"/>
          </p:nvPr>
        </p:nvSpPr>
        <p:spPr>
          <a:xfrm>
            <a:off x="6216598"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6" name="Text Placeholder 6">
            <a:extLst>
              <a:ext uri="{FF2B5EF4-FFF2-40B4-BE49-F238E27FC236}">
                <a16:creationId xmlns:a16="http://schemas.microsoft.com/office/drawing/2014/main" id="{D733430B-FD3A-2446-88B7-35BDA1B58DBA}"/>
              </a:ext>
            </a:extLst>
          </p:cNvPr>
          <p:cNvSpPr>
            <a:spLocks noGrp="1"/>
          </p:cNvSpPr>
          <p:nvPr>
            <p:ph type="body" sz="quarter" idx="19" hasCustomPrompt="1"/>
          </p:nvPr>
        </p:nvSpPr>
        <p:spPr>
          <a:xfrm>
            <a:off x="6216598" y="2864780"/>
            <a:ext cx="256230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7" name="Text Placeholder 6">
            <a:extLst>
              <a:ext uri="{FF2B5EF4-FFF2-40B4-BE49-F238E27FC236}">
                <a16:creationId xmlns:a16="http://schemas.microsoft.com/office/drawing/2014/main" id="{161BE91A-D4B1-534A-85B1-167D1323A974}"/>
              </a:ext>
            </a:extLst>
          </p:cNvPr>
          <p:cNvSpPr>
            <a:spLocks noGrp="1"/>
          </p:cNvSpPr>
          <p:nvPr>
            <p:ph type="body" sz="quarter" idx="20" hasCustomPrompt="1"/>
          </p:nvPr>
        </p:nvSpPr>
        <p:spPr>
          <a:xfrm>
            <a:off x="3413099"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8" name="Text Placeholder 6">
            <a:extLst>
              <a:ext uri="{FF2B5EF4-FFF2-40B4-BE49-F238E27FC236}">
                <a16:creationId xmlns:a16="http://schemas.microsoft.com/office/drawing/2014/main" id="{88A5DFE9-02EA-B34B-8E06-35E4E8824DC5}"/>
              </a:ext>
            </a:extLst>
          </p:cNvPr>
          <p:cNvSpPr>
            <a:spLocks noGrp="1"/>
          </p:cNvSpPr>
          <p:nvPr>
            <p:ph type="body" sz="quarter" idx="21" hasCustomPrompt="1"/>
          </p:nvPr>
        </p:nvSpPr>
        <p:spPr>
          <a:xfrm>
            <a:off x="3413099" y="2864780"/>
            <a:ext cx="256230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Tree>
    <p:extLst>
      <p:ext uri="{BB962C8B-B14F-4D97-AF65-F5344CB8AC3E}">
        <p14:creationId xmlns:p14="http://schemas.microsoft.com/office/powerpoint/2010/main" val="233684291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3 list layout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0"/>
            <a:ext cx="12192000" cy="1193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2" name="Title 1"/>
          <p:cNvSpPr>
            <a:spLocks noGrp="1"/>
          </p:cNvSpPr>
          <p:nvPr>
            <p:ph type="title"/>
          </p:nvPr>
        </p:nvSpPr>
        <p:spPr>
          <a:xfrm>
            <a:off x="609600" y="287312"/>
            <a:ext cx="10972800" cy="793117"/>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
        <p:nvSpPr>
          <p:cNvPr id="7" name="Text Placeholder 6">
            <a:extLst>
              <a:ext uri="{FF2B5EF4-FFF2-40B4-BE49-F238E27FC236}">
                <a16:creationId xmlns:a16="http://schemas.microsoft.com/office/drawing/2014/main" id="{D49DB5AD-9CB0-A64D-ADDE-70DC4B92E806}"/>
              </a:ext>
            </a:extLst>
          </p:cNvPr>
          <p:cNvSpPr>
            <a:spLocks noGrp="1"/>
          </p:cNvSpPr>
          <p:nvPr>
            <p:ph type="body" sz="quarter" idx="12" hasCustomPrompt="1"/>
          </p:nvPr>
        </p:nvSpPr>
        <p:spPr>
          <a:xfrm>
            <a:off x="609601" y="1593644"/>
            <a:ext cx="3306233"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8" name="Text Placeholder 6">
            <a:extLst>
              <a:ext uri="{FF2B5EF4-FFF2-40B4-BE49-F238E27FC236}">
                <a16:creationId xmlns:a16="http://schemas.microsoft.com/office/drawing/2014/main" id="{764E37AA-442A-4941-803C-FDE8CABAA7B8}"/>
              </a:ext>
            </a:extLst>
          </p:cNvPr>
          <p:cNvSpPr>
            <a:spLocks noGrp="1"/>
          </p:cNvSpPr>
          <p:nvPr>
            <p:ph type="body" sz="quarter" idx="13" hasCustomPrompt="1"/>
          </p:nvPr>
        </p:nvSpPr>
        <p:spPr>
          <a:xfrm>
            <a:off x="4445621" y="1593644"/>
            <a:ext cx="3306233"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9" name="Text Placeholder 6">
            <a:extLst>
              <a:ext uri="{FF2B5EF4-FFF2-40B4-BE49-F238E27FC236}">
                <a16:creationId xmlns:a16="http://schemas.microsoft.com/office/drawing/2014/main" id="{A2CB7500-7E90-8A40-83A3-2B37F1E27827}"/>
              </a:ext>
            </a:extLst>
          </p:cNvPr>
          <p:cNvSpPr>
            <a:spLocks noGrp="1"/>
          </p:cNvSpPr>
          <p:nvPr>
            <p:ph type="body" sz="quarter" idx="14" hasCustomPrompt="1"/>
          </p:nvPr>
        </p:nvSpPr>
        <p:spPr>
          <a:xfrm>
            <a:off x="8276168" y="1593644"/>
            <a:ext cx="3306233"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7896F706-C7E4-434C-BF17-06BBDFBCAF0C}"/>
              </a:ext>
            </a:extLst>
          </p:cNvPr>
          <p:cNvSpPr>
            <a:spLocks noGrp="1"/>
          </p:cNvSpPr>
          <p:nvPr>
            <p:ph type="body" sz="quarter" idx="15" hasCustomPrompt="1"/>
          </p:nvPr>
        </p:nvSpPr>
        <p:spPr>
          <a:xfrm>
            <a:off x="609601" y="2767884"/>
            <a:ext cx="3306233" cy="3307425"/>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1" name="Text Placeholder 6">
            <a:extLst>
              <a:ext uri="{FF2B5EF4-FFF2-40B4-BE49-F238E27FC236}">
                <a16:creationId xmlns:a16="http://schemas.microsoft.com/office/drawing/2014/main" id="{AD76DFB1-F6E6-7D4C-9F36-B8EFE8368A84}"/>
              </a:ext>
            </a:extLst>
          </p:cNvPr>
          <p:cNvSpPr>
            <a:spLocks noGrp="1"/>
          </p:cNvSpPr>
          <p:nvPr>
            <p:ph type="body" sz="quarter" idx="16" hasCustomPrompt="1"/>
          </p:nvPr>
        </p:nvSpPr>
        <p:spPr>
          <a:xfrm>
            <a:off x="4445621" y="2767884"/>
            <a:ext cx="3306233" cy="3307425"/>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2" name="Text Placeholder 6">
            <a:extLst>
              <a:ext uri="{FF2B5EF4-FFF2-40B4-BE49-F238E27FC236}">
                <a16:creationId xmlns:a16="http://schemas.microsoft.com/office/drawing/2014/main" id="{08A75562-D323-CD4E-97A1-F0FB84526E71}"/>
              </a:ext>
            </a:extLst>
          </p:cNvPr>
          <p:cNvSpPr>
            <a:spLocks noGrp="1"/>
          </p:cNvSpPr>
          <p:nvPr>
            <p:ph type="body" sz="quarter" idx="17" hasCustomPrompt="1"/>
          </p:nvPr>
        </p:nvSpPr>
        <p:spPr>
          <a:xfrm>
            <a:off x="8276168" y="2767884"/>
            <a:ext cx="3306233" cy="3307425"/>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3" name="Straight Connector 12">
            <a:extLst>
              <a:ext uri="{FF2B5EF4-FFF2-40B4-BE49-F238E27FC236}">
                <a16:creationId xmlns:a16="http://schemas.microsoft.com/office/drawing/2014/main" id="{11BB62C0-74A1-FC4A-9E3F-3ECD776C81F3}"/>
              </a:ext>
            </a:extLst>
          </p:cNvPr>
          <p:cNvCxnSpPr>
            <a:cxnSpLocks/>
          </p:cNvCxnSpPr>
          <p:nvPr/>
        </p:nvCxnSpPr>
        <p:spPr>
          <a:xfrm>
            <a:off x="1824549"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AB5149EE-9004-1F4F-A3D4-C0A9DAAAFC74}"/>
              </a:ext>
            </a:extLst>
          </p:cNvPr>
          <p:cNvCxnSpPr>
            <a:cxnSpLocks/>
          </p:cNvCxnSpPr>
          <p:nvPr/>
        </p:nvCxnSpPr>
        <p:spPr>
          <a:xfrm>
            <a:off x="5660569"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16F5383-4EC9-254F-A36F-5DE9CAE35C7F}"/>
              </a:ext>
            </a:extLst>
          </p:cNvPr>
          <p:cNvCxnSpPr>
            <a:cxnSpLocks/>
          </p:cNvCxnSpPr>
          <p:nvPr/>
        </p:nvCxnSpPr>
        <p:spPr>
          <a:xfrm>
            <a:off x="9491116"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685461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4 list layout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0"/>
            <a:ext cx="12192000" cy="1193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2" name="Title 1"/>
          <p:cNvSpPr>
            <a:spLocks noGrp="1"/>
          </p:cNvSpPr>
          <p:nvPr>
            <p:ph type="title"/>
          </p:nvPr>
        </p:nvSpPr>
        <p:spPr>
          <a:xfrm>
            <a:off x="609600" y="287312"/>
            <a:ext cx="10972800" cy="793117"/>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
        <p:nvSpPr>
          <p:cNvPr id="7" name="Text Placeholder 6">
            <a:extLst>
              <a:ext uri="{FF2B5EF4-FFF2-40B4-BE49-F238E27FC236}">
                <a16:creationId xmlns:a16="http://schemas.microsoft.com/office/drawing/2014/main" id="{D49DB5AD-9CB0-A64D-ADDE-70DC4B92E806}"/>
              </a:ext>
            </a:extLst>
          </p:cNvPr>
          <p:cNvSpPr>
            <a:spLocks noGrp="1"/>
          </p:cNvSpPr>
          <p:nvPr>
            <p:ph type="body" sz="quarter" idx="12" hasCustomPrompt="1"/>
          </p:nvPr>
        </p:nvSpPr>
        <p:spPr>
          <a:xfrm>
            <a:off x="609600" y="1593644"/>
            <a:ext cx="2560320"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7896F706-C7E4-434C-BF17-06BBDFBCAF0C}"/>
              </a:ext>
            </a:extLst>
          </p:cNvPr>
          <p:cNvSpPr>
            <a:spLocks noGrp="1"/>
          </p:cNvSpPr>
          <p:nvPr>
            <p:ph type="body" sz="quarter" idx="15" hasCustomPrompt="1"/>
          </p:nvPr>
        </p:nvSpPr>
        <p:spPr>
          <a:xfrm>
            <a:off x="609600" y="2767883"/>
            <a:ext cx="2560320" cy="3307412"/>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3" name="Straight Connector 12">
            <a:extLst>
              <a:ext uri="{FF2B5EF4-FFF2-40B4-BE49-F238E27FC236}">
                <a16:creationId xmlns:a16="http://schemas.microsoft.com/office/drawing/2014/main" id="{11BB62C0-74A1-FC4A-9E3F-3ECD776C81F3}"/>
              </a:ext>
            </a:extLst>
          </p:cNvPr>
          <p:cNvCxnSpPr>
            <a:cxnSpLocks/>
          </p:cNvCxnSpPr>
          <p:nvPr/>
        </p:nvCxnSpPr>
        <p:spPr>
          <a:xfrm>
            <a:off x="145159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6" name="Text Placeholder 6">
            <a:extLst>
              <a:ext uri="{FF2B5EF4-FFF2-40B4-BE49-F238E27FC236}">
                <a16:creationId xmlns:a16="http://schemas.microsoft.com/office/drawing/2014/main" id="{24A97099-1492-7E42-8BB8-468EC1B97FB4}"/>
              </a:ext>
            </a:extLst>
          </p:cNvPr>
          <p:cNvSpPr>
            <a:spLocks noGrp="1"/>
          </p:cNvSpPr>
          <p:nvPr>
            <p:ph type="body" sz="quarter" idx="16" hasCustomPrompt="1"/>
          </p:nvPr>
        </p:nvSpPr>
        <p:spPr>
          <a:xfrm>
            <a:off x="3413760" y="1593644"/>
            <a:ext cx="2560320"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7" name="Text Placeholder 6">
            <a:extLst>
              <a:ext uri="{FF2B5EF4-FFF2-40B4-BE49-F238E27FC236}">
                <a16:creationId xmlns:a16="http://schemas.microsoft.com/office/drawing/2014/main" id="{2F9C2445-B50C-8C42-9C97-BADF995D1AAC}"/>
              </a:ext>
            </a:extLst>
          </p:cNvPr>
          <p:cNvSpPr>
            <a:spLocks noGrp="1"/>
          </p:cNvSpPr>
          <p:nvPr>
            <p:ph type="body" sz="quarter" idx="17" hasCustomPrompt="1"/>
          </p:nvPr>
        </p:nvSpPr>
        <p:spPr>
          <a:xfrm>
            <a:off x="3413760" y="2767883"/>
            <a:ext cx="2560320" cy="3307412"/>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8" name="Straight Connector 17">
            <a:extLst>
              <a:ext uri="{FF2B5EF4-FFF2-40B4-BE49-F238E27FC236}">
                <a16:creationId xmlns:a16="http://schemas.microsoft.com/office/drawing/2014/main" id="{B6601B0B-912C-974D-99F7-EF1D606115A8}"/>
              </a:ext>
            </a:extLst>
          </p:cNvPr>
          <p:cNvCxnSpPr>
            <a:cxnSpLocks/>
          </p:cNvCxnSpPr>
          <p:nvPr/>
        </p:nvCxnSpPr>
        <p:spPr>
          <a:xfrm>
            <a:off x="425575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9" name="Text Placeholder 6">
            <a:extLst>
              <a:ext uri="{FF2B5EF4-FFF2-40B4-BE49-F238E27FC236}">
                <a16:creationId xmlns:a16="http://schemas.microsoft.com/office/drawing/2014/main" id="{A516AE72-065B-AC45-A62D-D60A4529FD88}"/>
              </a:ext>
            </a:extLst>
          </p:cNvPr>
          <p:cNvSpPr>
            <a:spLocks noGrp="1"/>
          </p:cNvSpPr>
          <p:nvPr>
            <p:ph type="body" sz="quarter" idx="18" hasCustomPrompt="1"/>
          </p:nvPr>
        </p:nvSpPr>
        <p:spPr>
          <a:xfrm>
            <a:off x="6217920" y="1593644"/>
            <a:ext cx="2560320"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20" name="Text Placeholder 6">
            <a:extLst>
              <a:ext uri="{FF2B5EF4-FFF2-40B4-BE49-F238E27FC236}">
                <a16:creationId xmlns:a16="http://schemas.microsoft.com/office/drawing/2014/main" id="{C35C28D9-525A-7B46-83CD-1B8534DADBB7}"/>
              </a:ext>
            </a:extLst>
          </p:cNvPr>
          <p:cNvSpPr>
            <a:spLocks noGrp="1"/>
          </p:cNvSpPr>
          <p:nvPr>
            <p:ph type="body" sz="quarter" idx="19" hasCustomPrompt="1"/>
          </p:nvPr>
        </p:nvSpPr>
        <p:spPr>
          <a:xfrm>
            <a:off x="6217920" y="2767883"/>
            <a:ext cx="2560320" cy="3307412"/>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21" name="Straight Connector 20">
            <a:extLst>
              <a:ext uri="{FF2B5EF4-FFF2-40B4-BE49-F238E27FC236}">
                <a16:creationId xmlns:a16="http://schemas.microsoft.com/office/drawing/2014/main" id="{DB63B571-AE86-9B4F-B1AD-8F6B3503511E}"/>
              </a:ext>
            </a:extLst>
          </p:cNvPr>
          <p:cNvCxnSpPr>
            <a:cxnSpLocks/>
          </p:cNvCxnSpPr>
          <p:nvPr/>
        </p:nvCxnSpPr>
        <p:spPr>
          <a:xfrm>
            <a:off x="705991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22" name="Text Placeholder 6">
            <a:extLst>
              <a:ext uri="{FF2B5EF4-FFF2-40B4-BE49-F238E27FC236}">
                <a16:creationId xmlns:a16="http://schemas.microsoft.com/office/drawing/2014/main" id="{0D4592F4-545C-7B49-851C-9ED50B64741D}"/>
              </a:ext>
            </a:extLst>
          </p:cNvPr>
          <p:cNvSpPr>
            <a:spLocks noGrp="1"/>
          </p:cNvSpPr>
          <p:nvPr>
            <p:ph type="body" sz="quarter" idx="20" hasCustomPrompt="1"/>
          </p:nvPr>
        </p:nvSpPr>
        <p:spPr>
          <a:xfrm>
            <a:off x="9022080" y="1593644"/>
            <a:ext cx="2560320"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23" name="Text Placeholder 6">
            <a:extLst>
              <a:ext uri="{FF2B5EF4-FFF2-40B4-BE49-F238E27FC236}">
                <a16:creationId xmlns:a16="http://schemas.microsoft.com/office/drawing/2014/main" id="{D1DCC1BF-A1E4-204E-A192-45FA8B37641A}"/>
              </a:ext>
            </a:extLst>
          </p:cNvPr>
          <p:cNvSpPr>
            <a:spLocks noGrp="1"/>
          </p:cNvSpPr>
          <p:nvPr>
            <p:ph type="body" sz="quarter" idx="21" hasCustomPrompt="1"/>
          </p:nvPr>
        </p:nvSpPr>
        <p:spPr>
          <a:xfrm>
            <a:off x="9022080" y="2767883"/>
            <a:ext cx="2560320" cy="3307412"/>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24" name="Straight Connector 23">
            <a:extLst>
              <a:ext uri="{FF2B5EF4-FFF2-40B4-BE49-F238E27FC236}">
                <a16:creationId xmlns:a16="http://schemas.microsoft.com/office/drawing/2014/main" id="{B3818EC7-4A74-EC4C-B75E-4E207C79BA40}"/>
              </a:ext>
            </a:extLst>
          </p:cNvPr>
          <p:cNvCxnSpPr>
            <a:cxnSpLocks/>
          </p:cNvCxnSpPr>
          <p:nvPr/>
        </p:nvCxnSpPr>
        <p:spPr>
          <a:xfrm>
            <a:off x="986407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715157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1140101"/>
            <a:ext cx="3932237" cy="1009507"/>
          </a:xfrm>
        </p:spPr>
        <p:txBody>
          <a:bodyPr anchor="b">
            <a:spAutoFit/>
          </a:bodyPr>
          <a:lstStyle>
            <a:lvl1pPr>
              <a:defRPr sz="3200"/>
            </a:lvl1pPr>
          </a:lstStyle>
          <a:p>
            <a:r>
              <a:rPr lang="en-US"/>
              <a:t>Click to edit Master title style</a:t>
            </a:r>
          </a:p>
        </p:txBody>
      </p:sp>
      <p:sp>
        <p:nvSpPr>
          <p:cNvPr id="3" name="Content Placeholder 2"/>
          <p:cNvSpPr>
            <a:spLocks noGrp="1"/>
          </p:cNvSpPr>
          <p:nvPr>
            <p:ph idx="1"/>
          </p:nvPr>
        </p:nvSpPr>
        <p:spPr>
          <a:xfrm>
            <a:off x="5183187" y="549409"/>
            <a:ext cx="6399212" cy="562279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4" name="Text Placeholder 3"/>
          <p:cNvSpPr>
            <a:spLocks noGrp="1"/>
          </p:cNvSpPr>
          <p:nvPr>
            <p:ph type="body" sz="half" idx="2"/>
          </p:nvPr>
        </p:nvSpPr>
        <p:spPr>
          <a:xfrm>
            <a:off x="609602" y="2602328"/>
            <a:ext cx="3932237" cy="3569873"/>
          </a:xfrm>
          <a:prstGeom prst="rect">
            <a:avLst/>
          </a:prstGeo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cxnSp>
        <p:nvCxnSpPr>
          <p:cNvPr id="5" name="Straight Connector 4">
            <a:extLst>
              <a:ext uri="{FF2B5EF4-FFF2-40B4-BE49-F238E27FC236}">
                <a16:creationId xmlns:a16="http://schemas.microsoft.com/office/drawing/2014/main" id="{FCA7E839-900D-774E-8F56-838F3D878E5D}"/>
              </a:ext>
            </a:extLst>
          </p:cNvPr>
          <p:cNvCxnSpPr>
            <a:cxnSpLocks/>
          </p:cNvCxnSpPr>
          <p:nvPr/>
        </p:nvCxnSpPr>
        <p:spPr>
          <a:xfrm>
            <a:off x="770788" y="2343797"/>
            <a:ext cx="876337"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Footer Placeholder 5">
            <a:extLst>
              <a:ext uri="{FF2B5EF4-FFF2-40B4-BE49-F238E27FC236}">
                <a16:creationId xmlns:a16="http://schemas.microsoft.com/office/drawing/2014/main" id="{949752F4-6AA8-0A44-B1F4-ACD11274616F}"/>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7" name="Slide Number Placeholder 6">
            <a:extLst>
              <a:ext uri="{FF2B5EF4-FFF2-40B4-BE49-F238E27FC236}">
                <a16:creationId xmlns:a16="http://schemas.microsoft.com/office/drawing/2014/main" id="{150F23C2-6EED-534D-BF00-DF11CA20057D}"/>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54974505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 dark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0" y="0"/>
            <a:ext cx="48255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2" name="Title 1"/>
          <p:cNvSpPr>
            <a:spLocks noGrp="1"/>
          </p:cNvSpPr>
          <p:nvPr>
            <p:ph type="title"/>
          </p:nvPr>
        </p:nvSpPr>
        <p:spPr>
          <a:xfrm>
            <a:off x="609602" y="1140101"/>
            <a:ext cx="3932237" cy="1009507"/>
          </a:xfrm>
        </p:spPr>
        <p:txBody>
          <a:bodyPr anchor="b">
            <a:spAutoFit/>
          </a:bodyPr>
          <a:lstStyle>
            <a:lvl1pPr>
              <a:defRPr sz="3200">
                <a:solidFill>
                  <a:schemeClr val="bg1"/>
                </a:solidFill>
              </a:defRPr>
            </a:lvl1pPr>
          </a:lstStyle>
          <a:p>
            <a:r>
              <a:rPr lang="en-US"/>
              <a:t>Click to edit Master title style</a:t>
            </a:r>
          </a:p>
        </p:txBody>
      </p:sp>
      <p:sp>
        <p:nvSpPr>
          <p:cNvPr id="3" name="Content Placeholder 2"/>
          <p:cNvSpPr>
            <a:spLocks noGrp="1"/>
          </p:cNvSpPr>
          <p:nvPr>
            <p:ph idx="1"/>
          </p:nvPr>
        </p:nvSpPr>
        <p:spPr>
          <a:xfrm>
            <a:off x="5183187" y="549409"/>
            <a:ext cx="6399212" cy="562279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4" name="Text Placeholder 3"/>
          <p:cNvSpPr>
            <a:spLocks noGrp="1"/>
          </p:cNvSpPr>
          <p:nvPr>
            <p:ph type="body" sz="half" idx="2"/>
          </p:nvPr>
        </p:nvSpPr>
        <p:spPr>
          <a:xfrm>
            <a:off x="609602" y="2602328"/>
            <a:ext cx="3932237" cy="3569873"/>
          </a:xfrm>
          <a:prstGeom prst="rect">
            <a:avLst/>
          </a:prstGeom>
        </p:spPr>
        <p:txBody>
          <a:bodyPr/>
          <a:lstStyle>
            <a:lvl1pPr marL="0" indent="0">
              <a:buNone/>
              <a:defRPr sz="1600">
                <a:solidFill>
                  <a:schemeClr val="bg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cxnSp>
        <p:nvCxnSpPr>
          <p:cNvPr id="5" name="Straight Connector 4">
            <a:extLst>
              <a:ext uri="{FF2B5EF4-FFF2-40B4-BE49-F238E27FC236}">
                <a16:creationId xmlns:a16="http://schemas.microsoft.com/office/drawing/2014/main" id="{FCA7E839-900D-774E-8F56-838F3D878E5D}"/>
              </a:ext>
            </a:extLst>
          </p:cNvPr>
          <p:cNvCxnSpPr>
            <a:cxnSpLocks/>
          </p:cNvCxnSpPr>
          <p:nvPr/>
        </p:nvCxnSpPr>
        <p:spPr>
          <a:xfrm>
            <a:off x="770788" y="2343797"/>
            <a:ext cx="876337"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sp>
        <p:nvSpPr>
          <p:cNvPr id="7" name="Footer Placeholder 6">
            <a:extLst>
              <a:ext uri="{FF2B5EF4-FFF2-40B4-BE49-F238E27FC236}">
                <a16:creationId xmlns:a16="http://schemas.microsoft.com/office/drawing/2014/main" id="{F398E12F-AA86-A145-9CF8-29B16647B5D7}"/>
              </a:ext>
            </a:extLst>
          </p:cNvPr>
          <p:cNvSpPr>
            <a:spLocks noGrp="1"/>
          </p:cNvSpPr>
          <p:nvPr>
            <p:ph type="ftr" sz="quarter" idx="10"/>
          </p:nvPr>
        </p:nvSpPr>
        <p:spPr>
          <a:xfrm>
            <a:off x="5183186" y="6356351"/>
            <a:ext cx="4825572" cy="366183"/>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8" name="Slide Number Placeholder 7">
            <a:extLst>
              <a:ext uri="{FF2B5EF4-FFF2-40B4-BE49-F238E27FC236}">
                <a16:creationId xmlns:a16="http://schemas.microsoft.com/office/drawing/2014/main" id="{4447E94C-EEBE-AB45-9D6D-305F48184A62}"/>
              </a:ext>
            </a:extLst>
          </p:cNvPr>
          <p:cNvSpPr>
            <a:spLocks noGrp="1"/>
          </p:cNvSpPr>
          <p:nvPr>
            <p:ph type="sldNum" sz="quarter" idx="11"/>
          </p:nvPr>
        </p:nvSpPr>
        <p:spPr/>
        <p:txBody>
          <a:bodyPr/>
          <a:lstStyle>
            <a:lvl1pPr>
              <a:defRPr>
                <a:solidFill>
                  <a:schemeClr val="accent6"/>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A2A9AD"/>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A2A9AD"/>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37778155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ontent - side by side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1" y="0"/>
            <a:ext cx="425233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2" name="Title 1"/>
          <p:cNvSpPr>
            <a:spLocks noGrp="1"/>
          </p:cNvSpPr>
          <p:nvPr>
            <p:ph type="title"/>
          </p:nvPr>
        </p:nvSpPr>
        <p:spPr>
          <a:xfrm>
            <a:off x="609601" y="2219737"/>
            <a:ext cx="3305716" cy="1452705"/>
          </a:xfrm>
        </p:spPr>
        <p:txBody>
          <a:bodyPr anchor="ctr">
            <a:spAutoFit/>
          </a:bodyPr>
          <a:lstStyle>
            <a:lvl1pPr>
              <a:defRPr sz="3200">
                <a:solidFill>
                  <a:schemeClr val="bg1"/>
                </a:solidFill>
              </a:defRPr>
            </a:lvl1pPr>
          </a:lstStyle>
          <a:p>
            <a:r>
              <a:rPr lang="en-US"/>
              <a:t>Click to edit Master title style</a:t>
            </a:r>
          </a:p>
        </p:txBody>
      </p:sp>
      <p:sp>
        <p:nvSpPr>
          <p:cNvPr id="3" name="Content Placeholder 2"/>
          <p:cNvSpPr>
            <a:spLocks noGrp="1"/>
          </p:cNvSpPr>
          <p:nvPr>
            <p:ph idx="1"/>
          </p:nvPr>
        </p:nvSpPr>
        <p:spPr>
          <a:xfrm>
            <a:off x="4524917" y="549409"/>
            <a:ext cx="7057483" cy="562279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4524917" y="6356351"/>
            <a:ext cx="5506224" cy="366183"/>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A2A9AD"/>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A2A9AD"/>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288951833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2_Content - side by side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4215160" y="549409"/>
            <a:ext cx="7976839" cy="575918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FFFFFF"/>
              </a:solidFill>
              <a:effectLst/>
              <a:uLnTx/>
              <a:uFillTx/>
              <a:latin typeface="Montserrat Light" panose="02020603050405020304"/>
              <a:ea typeface="+mn-ea"/>
              <a:cs typeface="+mn-cs"/>
            </a:endParaRPr>
          </a:p>
        </p:txBody>
      </p:sp>
      <p:sp>
        <p:nvSpPr>
          <p:cNvPr id="2" name="Title 1"/>
          <p:cNvSpPr>
            <a:spLocks noGrp="1"/>
          </p:cNvSpPr>
          <p:nvPr>
            <p:ph type="title"/>
          </p:nvPr>
        </p:nvSpPr>
        <p:spPr>
          <a:xfrm>
            <a:off x="609600" y="549409"/>
            <a:ext cx="3305716" cy="1452705"/>
          </a:xfrm>
        </p:spPr>
        <p:txBody>
          <a:bodyPr anchor="ctr">
            <a:spAutoFit/>
          </a:bodyPr>
          <a:lstStyle>
            <a:lvl1pPr>
              <a:defRPr sz="3200">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4524917" y="742122"/>
            <a:ext cx="7362283" cy="531412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4524917" y="6356351"/>
            <a:ext cx="5506224" cy="366183"/>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srgbClr val="5B6670"/>
              </a:solidFill>
              <a:effectLst/>
              <a:uLnTx/>
              <a:uFillTx/>
              <a:latin typeface="Montserrat Light" panose="02020603050405020304"/>
              <a:ea typeface="+mn-ea"/>
              <a:cs typeface="+mn-cs"/>
            </a:endParaRPr>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A2A9AD"/>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A2A9AD"/>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346322442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5_Content - side by side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4215160" y="0"/>
            <a:ext cx="7976839" cy="68579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chemeClr val="tx2"/>
              </a:solidFill>
              <a:effectLst/>
              <a:uLnTx/>
              <a:uFillTx/>
              <a:latin typeface="Montserrat Light" panose="02020603050405020304"/>
              <a:ea typeface="+mn-ea"/>
              <a:cs typeface="+mn-cs"/>
            </a:endParaRPr>
          </a:p>
        </p:txBody>
      </p:sp>
      <p:sp>
        <p:nvSpPr>
          <p:cNvPr id="2" name="Title 1"/>
          <p:cNvSpPr>
            <a:spLocks noGrp="1"/>
          </p:cNvSpPr>
          <p:nvPr>
            <p:ph type="title"/>
          </p:nvPr>
        </p:nvSpPr>
        <p:spPr>
          <a:xfrm>
            <a:off x="609600" y="549409"/>
            <a:ext cx="3305716" cy="1452705"/>
          </a:xfrm>
        </p:spPr>
        <p:txBody>
          <a:bodyPr anchor="ctr">
            <a:spAutoFit/>
          </a:bodyPr>
          <a:lstStyle>
            <a:lvl1pPr>
              <a:defRPr sz="3200">
                <a:solidFill>
                  <a:schemeClr val="accent2"/>
                </a:solidFill>
              </a:defRPr>
            </a:lvl1pPr>
          </a:lstStyle>
          <a:p>
            <a:r>
              <a:rPr lang="en-US" dirty="0"/>
              <a:t>Click to edit Master title style</a:t>
            </a:r>
          </a:p>
        </p:txBody>
      </p:sp>
      <p:sp>
        <p:nvSpPr>
          <p:cNvPr id="3" name="Content Placeholder 2"/>
          <p:cNvSpPr>
            <a:spLocks noGrp="1"/>
          </p:cNvSpPr>
          <p:nvPr>
            <p:ph idx="1"/>
          </p:nvPr>
        </p:nvSpPr>
        <p:spPr>
          <a:xfrm>
            <a:off x="4524917" y="742122"/>
            <a:ext cx="7362283" cy="5314121"/>
          </a:xfrm>
          <a:prstGeom prst="rect">
            <a:avLst/>
          </a:prstGeom>
        </p:spPr>
        <p:txBody>
          <a:bodyPr>
            <a:normAutofit/>
          </a:bodyPr>
          <a:lstStyle>
            <a:lvl1pPr>
              <a:defRPr sz="2400">
                <a:solidFill>
                  <a:schemeClr val="tx2"/>
                </a:solidFill>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dirty="0"/>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4524917" y="6356351"/>
            <a:ext cx="4761963" cy="366183"/>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srgbClr val="5B6670"/>
              </a:solidFill>
              <a:effectLst/>
              <a:uLnTx/>
              <a:uFillTx/>
              <a:latin typeface="Montserrat Light" panose="02020603050405020304"/>
              <a:ea typeface="+mn-ea"/>
              <a:cs typeface="+mn-cs"/>
            </a:endParaRPr>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A2A9AD"/>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A2A9AD"/>
              </a:solidFill>
              <a:effectLst/>
              <a:uLnTx/>
              <a:uFillTx/>
              <a:latin typeface="Montserrat Bold" panose="020B0604020202020204"/>
              <a:cs typeface="Arial"/>
              <a:sym typeface="Arial"/>
            </a:endParaRPr>
          </a:p>
        </p:txBody>
      </p:sp>
      <p:sp>
        <p:nvSpPr>
          <p:cNvPr id="4" name="TextBox 3">
            <a:extLst>
              <a:ext uri="{FF2B5EF4-FFF2-40B4-BE49-F238E27FC236}">
                <a16:creationId xmlns:a16="http://schemas.microsoft.com/office/drawing/2014/main" id="{64FF4BB4-25A0-401C-972F-8FBD5ABCEB80}"/>
              </a:ext>
            </a:extLst>
          </p:cNvPr>
          <p:cNvSpPr txBox="1"/>
          <p:nvPr userDrawn="1"/>
        </p:nvSpPr>
        <p:spPr>
          <a:xfrm>
            <a:off x="9286880" y="6385553"/>
            <a:ext cx="2600320" cy="307777"/>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3A5D"/>
                </a:solidFill>
                <a:effectLst/>
                <a:uLnTx/>
                <a:uFillTx/>
                <a:latin typeface="Montserrat Bold" panose="020B0604020202020204"/>
                <a:ea typeface="+mn-ea"/>
                <a:cs typeface="+mn-cs"/>
              </a:rPr>
              <a:t>Autobooks Training</a:t>
            </a:r>
            <a:r>
              <a:rPr kumimoji="0" lang="en-US" sz="1400" b="0" i="0" u="none" strike="noStrike" kern="1200" cap="none" spc="0" normalizeH="0" baseline="0" noProof="0" dirty="0">
                <a:ln>
                  <a:noFill/>
                </a:ln>
                <a:solidFill>
                  <a:srgbClr val="003A5D"/>
                </a:solidFill>
                <a:effectLst/>
                <a:uLnTx/>
                <a:uFillTx/>
                <a:latin typeface="Montserrat Light" panose="02020603050405020304"/>
                <a:ea typeface="+mn-ea"/>
                <a:cs typeface="+mn-cs"/>
              </a:rPr>
              <a:t> 2023</a:t>
            </a:r>
          </a:p>
        </p:txBody>
      </p:sp>
    </p:spTree>
    <p:extLst>
      <p:ext uri="{BB962C8B-B14F-4D97-AF65-F5344CB8AC3E}">
        <p14:creationId xmlns:p14="http://schemas.microsoft.com/office/powerpoint/2010/main" val="218139600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6_Content - side by side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4956" y="1"/>
            <a:ext cx="7362283" cy="68579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FFFFFF"/>
              </a:solidFill>
              <a:effectLst/>
              <a:uLnTx/>
              <a:uFillTx/>
              <a:latin typeface="Montserrat Light" panose="02020603050405020304"/>
              <a:ea typeface="+mn-ea"/>
              <a:cs typeface="+mn-cs"/>
            </a:endParaRPr>
          </a:p>
        </p:txBody>
      </p:sp>
      <p:sp>
        <p:nvSpPr>
          <p:cNvPr id="2" name="Title 1"/>
          <p:cNvSpPr>
            <a:spLocks noGrp="1"/>
          </p:cNvSpPr>
          <p:nvPr>
            <p:ph type="title"/>
          </p:nvPr>
        </p:nvSpPr>
        <p:spPr>
          <a:xfrm>
            <a:off x="8276684" y="771939"/>
            <a:ext cx="3305716" cy="1452705"/>
          </a:xfrm>
        </p:spPr>
        <p:txBody>
          <a:bodyPr anchor="ctr">
            <a:spAutoFit/>
          </a:bodyPr>
          <a:lstStyle>
            <a:lvl1pPr>
              <a:defRPr sz="3200">
                <a:solidFill>
                  <a:schemeClr val="accent2"/>
                </a:solidFill>
              </a:defRPr>
            </a:lvl1pPr>
          </a:lstStyle>
          <a:p>
            <a:r>
              <a:rPr lang="en-US" dirty="0"/>
              <a:t>Click to edit Master title style</a:t>
            </a:r>
          </a:p>
        </p:txBody>
      </p:sp>
      <p:sp>
        <p:nvSpPr>
          <p:cNvPr id="3" name="Content Placeholder 2"/>
          <p:cNvSpPr>
            <a:spLocks noGrp="1"/>
          </p:cNvSpPr>
          <p:nvPr>
            <p:ph idx="1"/>
          </p:nvPr>
        </p:nvSpPr>
        <p:spPr>
          <a:xfrm>
            <a:off x="302321" y="771939"/>
            <a:ext cx="6620993" cy="5314121"/>
          </a:xfrm>
          <a:prstGeom prst="rect">
            <a:avLst/>
          </a:prstGeom>
        </p:spPr>
        <p:txBody>
          <a:bodyPr>
            <a:normAutofit/>
          </a:bodyPr>
          <a:lstStyle>
            <a:lvl1pPr>
              <a:defRPr sz="2400">
                <a:solidFill>
                  <a:schemeClr val="tx2"/>
                </a:solidFill>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4524918" y="6356351"/>
            <a:ext cx="4305574" cy="366183"/>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srgbClr val="5B6670"/>
              </a:solidFill>
              <a:effectLst/>
              <a:uLnTx/>
              <a:uFillTx/>
              <a:latin typeface="Montserrat Light" panose="02020603050405020304"/>
              <a:ea typeface="+mn-ea"/>
              <a:cs typeface="+mn-cs"/>
            </a:endParaRPr>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A2A9AD"/>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A2A9AD"/>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346952125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3_Content - side by side layout">
    <p:bg>
      <p:bgPr>
        <a:gradFill>
          <a:gsLst>
            <a:gs pos="35000">
              <a:schemeClr val="accent1"/>
            </a:gs>
            <a:gs pos="99000">
              <a:schemeClr val="accent2"/>
            </a:gs>
          </a:gsLst>
          <a:lin ang="4800000" scaled="0"/>
        </a:gra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7335865" y="-5433"/>
            <a:ext cx="4856135" cy="62380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FFFFFF"/>
              </a:solidFill>
              <a:effectLst/>
              <a:uLnTx/>
              <a:uFillTx/>
              <a:latin typeface="Montserrat Light" panose="02020603050405020304"/>
              <a:ea typeface="+mn-ea"/>
              <a:cs typeface="+mn-cs"/>
            </a:endParaRPr>
          </a:p>
        </p:txBody>
      </p:sp>
      <p:sp>
        <p:nvSpPr>
          <p:cNvPr id="2" name="Title 1"/>
          <p:cNvSpPr>
            <a:spLocks noGrp="1"/>
          </p:cNvSpPr>
          <p:nvPr>
            <p:ph type="title"/>
          </p:nvPr>
        </p:nvSpPr>
        <p:spPr>
          <a:xfrm>
            <a:off x="7625166" y="440921"/>
            <a:ext cx="4277531" cy="978729"/>
          </a:xfrm>
        </p:spPr>
        <p:txBody>
          <a:bodyPr wrap="square" anchor="ctr">
            <a:spAutoFit/>
          </a:bodyPr>
          <a:lstStyle>
            <a:lvl1pPr>
              <a:defRPr sz="3200">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609601" y="440921"/>
            <a:ext cx="6228890" cy="562279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1332266" y="6356351"/>
            <a:ext cx="5506224" cy="366183"/>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srgbClr val="5B6670"/>
              </a:solidFill>
              <a:effectLst/>
              <a:uLnTx/>
              <a:uFillTx/>
              <a:latin typeface="Montserrat Light" panose="02020603050405020304"/>
              <a:ea typeface="+mn-ea"/>
              <a:cs typeface="+mn-cs"/>
            </a:endParaRPr>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A2A9AD"/>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A2A9AD"/>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26788275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Title, Content &amp; Add Inf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53A172-15FD-BC4C-89C9-7F3D0C310CC7}"/>
              </a:ext>
            </a:extLst>
          </p:cNvPr>
          <p:cNvSpPr>
            <a:spLocks noGrp="1"/>
          </p:cNvSpPr>
          <p:nvPr>
            <p:ph idx="1" hasCustomPrompt="1"/>
          </p:nvPr>
        </p:nvSpPr>
        <p:spPr>
          <a:xfrm>
            <a:off x="609600" y="1549402"/>
            <a:ext cx="10972800" cy="3375397"/>
          </a:xfrm>
          <a:prstGeom prst="rect">
            <a:avLst/>
          </a:prstGeom>
        </p:spPr>
        <p:txBody>
          <a:bodyPr/>
          <a:lstStyle>
            <a:lvl1pPr>
              <a:defRPr b="0" i="0">
                <a:solidFill>
                  <a:srgbClr val="5A6670"/>
                </a:solidFill>
                <a:latin typeface="+mn-lt"/>
              </a:defRPr>
            </a:lvl1pPr>
            <a:lvl2pPr>
              <a:defRPr b="0" i="0">
                <a:solidFill>
                  <a:srgbClr val="5A6670"/>
                </a:solidFill>
                <a:latin typeface="+mn-lt"/>
              </a:defRPr>
            </a:lvl2pPr>
            <a:lvl3pPr marL="1142971" indent="-228594">
              <a:defRPr lang="en-US" sz="1467" b="0" i="0" kern="1200" dirty="0">
                <a:solidFill>
                  <a:srgbClr val="5A6670"/>
                </a:solidFill>
                <a:latin typeface="+mn-lt"/>
                <a:ea typeface="+mn-ea"/>
                <a:cs typeface="+mn-cs"/>
              </a:defRPr>
            </a:lvl3pPr>
            <a:lvl4pPr>
              <a:defRPr b="0" i="0">
                <a:solidFill>
                  <a:srgbClr val="5A6670"/>
                </a:solidFill>
                <a:latin typeface="+mn-lt"/>
              </a:defRPr>
            </a:lvl4pPr>
            <a:lvl5pPr>
              <a:defRPr lang="en-US" sz="1333" b="0" i="0" kern="1200" dirty="0">
                <a:solidFill>
                  <a:srgbClr val="5A6670"/>
                </a:solidFill>
                <a:latin typeface="+mn-lt"/>
                <a:ea typeface="+mn-ea"/>
                <a:cs typeface="+mn-cs"/>
              </a:defRPr>
            </a:lvl5pPr>
          </a:lstStyle>
          <a:p>
            <a:pPr lvl="0"/>
            <a:r>
              <a:rPr lang="en-US"/>
              <a:t>Edit Master text styles</a:t>
            </a:r>
          </a:p>
          <a:p>
            <a:pPr lvl="1"/>
            <a:r>
              <a:rPr lang="en-US"/>
              <a:t>Second level</a:t>
            </a:r>
          </a:p>
          <a:p>
            <a:pPr marL="1142971" lvl="2" indent="-228594" algn="l" defTabSz="914377"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p:txBody>
      </p:sp>
      <p:sp>
        <p:nvSpPr>
          <p:cNvPr id="2" name="Title 1">
            <a:extLst>
              <a:ext uri="{FF2B5EF4-FFF2-40B4-BE49-F238E27FC236}">
                <a16:creationId xmlns:a16="http://schemas.microsoft.com/office/drawing/2014/main" id="{AE3BDF0C-4CA1-A14A-8F6C-C2809002A8F6}"/>
              </a:ext>
            </a:extLst>
          </p:cNvPr>
          <p:cNvSpPr>
            <a:spLocks noGrp="1"/>
          </p:cNvSpPr>
          <p:nvPr>
            <p:ph type="title"/>
          </p:nvPr>
        </p:nvSpPr>
        <p:spPr/>
        <p:txBody>
          <a:bodyPr/>
          <a:lstStyle>
            <a:lvl1pPr>
              <a:defRPr>
                <a:latin typeface="+mj-lt"/>
              </a:defRPr>
            </a:lvl1pPr>
          </a:lstStyle>
          <a:p>
            <a:r>
              <a:rPr lang="en-US"/>
              <a:t>Click to edit Master title style</a:t>
            </a:r>
          </a:p>
        </p:txBody>
      </p:sp>
      <p:sp>
        <p:nvSpPr>
          <p:cNvPr id="5" name="Content Placeholder 2">
            <a:extLst>
              <a:ext uri="{FF2B5EF4-FFF2-40B4-BE49-F238E27FC236}">
                <a16:creationId xmlns:a16="http://schemas.microsoft.com/office/drawing/2014/main" id="{001B0570-A49B-0C42-B22E-BEEAD24FDC56}"/>
              </a:ext>
            </a:extLst>
          </p:cNvPr>
          <p:cNvSpPr>
            <a:spLocks noGrp="1"/>
          </p:cNvSpPr>
          <p:nvPr>
            <p:ph idx="10" hasCustomPrompt="1"/>
          </p:nvPr>
        </p:nvSpPr>
        <p:spPr>
          <a:xfrm>
            <a:off x="609600" y="5314842"/>
            <a:ext cx="10972800" cy="861775"/>
          </a:xfrm>
          <a:prstGeom prst="rect">
            <a:avLst/>
          </a:prstGeom>
        </p:spPr>
        <p:txBody>
          <a:bodyPr>
            <a:noAutofit/>
          </a:bodyPr>
          <a:lstStyle>
            <a:lvl1pPr marL="0" indent="0">
              <a:lnSpc>
                <a:spcPct val="100000"/>
              </a:lnSpc>
              <a:buNone/>
              <a:defRPr sz="1600" b="0" i="0">
                <a:solidFill>
                  <a:srgbClr val="008BAC"/>
                </a:solidFill>
                <a:latin typeface="+mn-lt"/>
              </a:defRPr>
            </a:lvl1pPr>
            <a:lvl2pPr marL="457189" indent="0">
              <a:buNone/>
              <a:defRPr>
                <a:solidFill>
                  <a:srgbClr val="5A6670"/>
                </a:solidFill>
              </a:defRPr>
            </a:lvl2pPr>
            <a:lvl3pPr>
              <a:defRPr>
                <a:solidFill>
                  <a:srgbClr val="5A6670"/>
                </a:solidFill>
              </a:defRPr>
            </a:lvl3pPr>
            <a:lvl4pPr>
              <a:defRPr>
                <a:solidFill>
                  <a:srgbClr val="5A6670"/>
                </a:solidFill>
              </a:defRPr>
            </a:lvl4pPr>
            <a:lvl5pPr>
              <a:defRPr>
                <a:solidFill>
                  <a:srgbClr val="5A6670"/>
                </a:solidFill>
              </a:defRPr>
            </a:lvl5pPr>
          </a:lstStyle>
          <a:p>
            <a:pPr lvl="0"/>
            <a:r>
              <a:rPr lang="en-US"/>
              <a:t>Additional information – Click to edit</a:t>
            </a:r>
          </a:p>
        </p:txBody>
      </p:sp>
      <p:sp>
        <p:nvSpPr>
          <p:cNvPr id="4" name="Footer Placeholder 3">
            <a:extLst>
              <a:ext uri="{FF2B5EF4-FFF2-40B4-BE49-F238E27FC236}">
                <a16:creationId xmlns:a16="http://schemas.microsoft.com/office/drawing/2014/main" id="{98039AD6-6A31-1F49-B56D-3B93F22E68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8C7C02-5E60-1444-840B-3A2F091EB710}"/>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45511155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4_Content - side by side layout">
    <p:bg>
      <p:bgPr>
        <a:gradFill>
          <a:gsLst>
            <a:gs pos="35000">
              <a:schemeClr val="accent1"/>
            </a:gs>
            <a:gs pos="99000">
              <a:schemeClr val="accent2"/>
            </a:gs>
          </a:gsLst>
          <a:lin ang="4800000" scaled="0"/>
        </a:gra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7335865" y="179012"/>
            <a:ext cx="4856135" cy="62380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FFFFFF"/>
              </a:solidFill>
              <a:effectLst/>
              <a:uLnTx/>
              <a:uFillTx/>
              <a:latin typeface="Montserrat Light" panose="02020603050405020304"/>
              <a:ea typeface="+mn-ea"/>
              <a:cs typeface="+mn-cs"/>
            </a:endParaRPr>
          </a:p>
        </p:txBody>
      </p:sp>
      <p:sp>
        <p:nvSpPr>
          <p:cNvPr id="2" name="Title 1"/>
          <p:cNvSpPr>
            <a:spLocks noGrp="1"/>
          </p:cNvSpPr>
          <p:nvPr>
            <p:ph type="title"/>
          </p:nvPr>
        </p:nvSpPr>
        <p:spPr>
          <a:xfrm>
            <a:off x="7625166" y="440921"/>
            <a:ext cx="4277531" cy="978729"/>
          </a:xfrm>
        </p:spPr>
        <p:txBody>
          <a:bodyPr wrap="square" anchor="ctr">
            <a:spAutoFit/>
          </a:bodyPr>
          <a:lstStyle>
            <a:lvl1pPr>
              <a:defRPr sz="3200">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609601" y="440921"/>
            <a:ext cx="6228890" cy="562279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1332266" y="6356351"/>
            <a:ext cx="5506224" cy="366183"/>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srgbClr val="5B6670"/>
              </a:solidFill>
              <a:effectLst/>
              <a:uLnTx/>
              <a:uFillTx/>
              <a:latin typeface="Montserrat Light" panose="02020603050405020304"/>
              <a:ea typeface="+mn-ea"/>
              <a:cs typeface="+mn-cs"/>
            </a:endParaRPr>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A2A9AD"/>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A2A9AD"/>
              </a:solidFill>
              <a:effectLst/>
              <a:uLnTx/>
              <a:uFillTx/>
              <a:latin typeface="Montserrat Bold" panose="020B0604020202020204"/>
              <a:cs typeface="Arial"/>
              <a:sym typeface="Arial"/>
            </a:endParaRPr>
          </a:p>
        </p:txBody>
      </p:sp>
      <p:pic>
        <p:nvPicPr>
          <p:cNvPr id="4" name="Picture 3" descr="A picture containing gear&#10;&#10;Description automatically generated">
            <a:extLst>
              <a:ext uri="{FF2B5EF4-FFF2-40B4-BE49-F238E27FC236}">
                <a16:creationId xmlns:a16="http://schemas.microsoft.com/office/drawing/2014/main" id="{A4EFBCA4-5C43-D60A-364C-13F9DDF528B3}"/>
              </a:ext>
            </a:extLst>
          </p:cNvPr>
          <p:cNvPicPr>
            <a:picLocks noChangeAspect="1"/>
          </p:cNvPicPr>
          <p:nvPr userDrawn="1"/>
        </p:nvPicPr>
        <p:blipFill>
          <a:blip r:embed="rId2"/>
          <a:stretch>
            <a:fillRect/>
          </a:stretch>
        </p:blipFill>
        <p:spPr>
          <a:xfrm>
            <a:off x="7558284" y="2678621"/>
            <a:ext cx="1344075" cy="207264"/>
          </a:xfrm>
          <a:prstGeom prst="rect">
            <a:avLst/>
          </a:prstGeom>
        </p:spPr>
      </p:pic>
      <p:cxnSp>
        <p:nvCxnSpPr>
          <p:cNvPr id="9" name="Straight Connector 8">
            <a:extLst>
              <a:ext uri="{FF2B5EF4-FFF2-40B4-BE49-F238E27FC236}">
                <a16:creationId xmlns:a16="http://schemas.microsoft.com/office/drawing/2014/main" id="{594E5BF3-3DFC-138D-2709-CD71DDF9B59A}"/>
              </a:ext>
            </a:extLst>
          </p:cNvPr>
          <p:cNvCxnSpPr/>
          <p:nvPr userDrawn="1"/>
        </p:nvCxnSpPr>
        <p:spPr>
          <a:xfrm>
            <a:off x="3994636" y="4468431"/>
            <a:ext cx="0" cy="182880"/>
          </a:xfrm>
          <a:prstGeom prst="line">
            <a:avLst/>
          </a:prstGeom>
          <a:ln w="12700" cap="sq"/>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D2CAA2DB-CC8E-53A6-0A89-F99F98AE0C09}"/>
              </a:ext>
            </a:extLst>
          </p:cNvPr>
          <p:cNvSpPr txBox="1"/>
          <p:nvPr userDrawn="1"/>
        </p:nvSpPr>
        <p:spPr>
          <a:xfrm>
            <a:off x="4158716" y="4404578"/>
            <a:ext cx="2600320" cy="307777"/>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3F3F3"/>
                </a:solidFill>
                <a:effectLst/>
                <a:uLnTx/>
                <a:uFillTx/>
                <a:latin typeface="Montserrat Bold" panose="020B0604020202020204"/>
                <a:ea typeface="+mn-ea"/>
                <a:cs typeface="+mn-cs"/>
              </a:rPr>
              <a:t>Autobooks Training</a:t>
            </a:r>
            <a:r>
              <a:rPr kumimoji="0" lang="en-US" sz="1400" b="0" i="0" u="none" strike="noStrike" kern="1200" cap="none" spc="0" normalizeH="0" baseline="0" noProof="0" dirty="0">
                <a:ln>
                  <a:noFill/>
                </a:ln>
                <a:solidFill>
                  <a:srgbClr val="F3F3F3"/>
                </a:solidFill>
                <a:effectLst/>
                <a:uLnTx/>
                <a:uFillTx/>
                <a:latin typeface="Montserrat Light" panose="02020603050405020304"/>
                <a:ea typeface="+mn-ea"/>
                <a:cs typeface="+mn-cs"/>
              </a:rPr>
              <a:t> 2023</a:t>
            </a:r>
          </a:p>
        </p:txBody>
      </p:sp>
      <p:cxnSp>
        <p:nvCxnSpPr>
          <p:cNvPr id="11" name="Straight Connector 10">
            <a:extLst>
              <a:ext uri="{FF2B5EF4-FFF2-40B4-BE49-F238E27FC236}">
                <a16:creationId xmlns:a16="http://schemas.microsoft.com/office/drawing/2014/main" id="{7D5EBFCB-8D95-73A3-26F9-5022A4921F05}"/>
              </a:ext>
            </a:extLst>
          </p:cNvPr>
          <p:cNvCxnSpPr/>
          <p:nvPr userDrawn="1"/>
        </p:nvCxnSpPr>
        <p:spPr>
          <a:xfrm>
            <a:off x="3994636" y="4990221"/>
            <a:ext cx="0" cy="182880"/>
          </a:xfrm>
          <a:prstGeom prst="line">
            <a:avLst/>
          </a:prstGeom>
          <a:ln w="12700" cap="sq"/>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DC6A8117-9744-A0EB-A151-85E16503D4E1}"/>
              </a:ext>
            </a:extLst>
          </p:cNvPr>
          <p:cNvSpPr txBox="1"/>
          <p:nvPr userDrawn="1"/>
        </p:nvSpPr>
        <p:spPr>
          <a:xfrm>
            <a:off x="4158716" y="4926368"/>
            <a:ext cx="2600320" cy="307777"/>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3A5D"/>
                </a:solidFill>
                <a:effectLst/>
                <a:uLnTx/>
                <a:uFillTx/>
                <a:latin typeface="Montserrat Bold" panose="020B0604020202020204"/>
                <a:ea typeface="+mn-ea"/>
                <a:cs typeface="+mn-cs"/>
              </a:rPr>
              <a:t>Autobooks Training</a:t>
            </a:r>
            <a:r>
              <a:rPr kumimoji="0" lang="en-US" sz="1400" b="0" i="0" u="none" strike="noStrike" kern="1200" cap="none" spc="0" normalizeH="0" baseline="0" noProof="0" dirty="0">
                <a:ln>
                  <a:noFill/>
                </a:ln>
                <a:solidFill>
                  <a:srgbClr val="003A5D"/>
                </a:solidFill>
                <a:effectLst/>
                <a:uLnTx/>
                <a:uFillTx/>
                <a:latin typeface="Montserrat Light" panose="02020603050405020304"/>
                <a:ea typeface="+mn-ea"/>
                <a:cs typeface="+mn-cs"/>
              </a:rPr>
              <a:t> 2023</a:t>
            </a:r>
          </a:p>
        </p:txBody>
      </p:sp>
    </p:spTree>
    <p:extLst>
      <p:ext uri="{BB962C8B-B14F-4D97-AF65-F5344CB8AC3E}">
        <p14:creationId xmlns:p14="http://schemas.microsoft.com/office/powerpoint/2010/main" val="60232343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Blank with photo">
    <p:spTree>
      <p:nvGrpSpPr>
        <p:cNvPr id="1" name=""/>
        <p:cNvGrpSpPr/>
        <p:nvPr/>
      </p:nvGrpSpPr>
      <p:grpSpPr>
        <a:xfrm>
          <a:off x="0" y="0"/>
          <a:ext cx="0" cy="0"/>
          <a:chOff x="0" y="0"/>
          <a:chExt cx="0" cy="0"/>
        </a:xfrm>
      </p:grpSpPr>
      <p:sp>
        <p:nvSpPr>
          <p:cNvPr id="5" name="Picture Placeholder 4"/>
          <p:cNvSpPr>
            <a:spLocks noGrp="1"/>
          </p:cNvSpPr>
          <p:nvPr>
            <p:ph type="pic" sz="quarter" idx="11"/>
          </p:nvPr>
        </p:nvSpPr>
        <p:spPr>
          <a:xfrm>
            <a:off x="730432" y="504141"/>
            <a:ext cx="2556669" cy="2555875"/>
          </a:xfrm>
          <a:solidFill>
            <a:schemeClr val="accent1"/>
          </a:solidFill>
        </p:spPr>
        <p:txBody>
          <a:bodyPr/>
          <a:lstStyle/>
          <a:p>
            <a:pPr lvl="0"/>
            <a:endParaRPr lang="en-US" noProof="0">
              <a:sym typeface="Poppins" charset="0"/>
            </a:endParaRPr>
          </a:p>
        </p:txBody>
      </p:sp>
      <p:sp>
        <p:nvSpPr>
          <p:cNvPr id="10" name="Picture Placeholder 4"/>
          <p:cNvSpPr>
            <a:spLocks noGrp="1"/>
          </p:cNvSpPr>
          <p:nvPr>
            <p:ph type="pic" sz="quarter" idx="12"/>
          </p:nvPr>
        </p:nvSpPr>
        <p:spPr>
          <a:xfrm>
            <a:off x="3431704" y="504141"/>
            <a:ext cx="2556669" cy="2555875"/>
          </a:xfrm>
          <a:solidFill>
            <a:schemeClr val="accent1"/>
          </a:solidFill>
        </p:spPr>
        <p:txBody>
          <a:bodyPr/>
          <a:lstStyle/>
          <a:p>
            <a:pPr lvl="0"/>
            <a:endParaRPr lang="en-US" noProof="0">
              <a:sym typeface="Poppins" charset="0"/>
            </a:endParaRPr>
          </a:p>
        </p:txBody>
      </p:sp>
      <p:sp>
        <p:nvSpPr>
          <p:cNvPr id="11" name="Picture Placeholder 4"/>
          <p:cNvSpPr>
            <a:spLocks noGrp="1"/>
          </p:cNvSpPr>
          <p:nvPr>
            <p:ph type="pic" sz="quarter" idx="13"/>
          </p:nvPr>
        </p:nvSpPr>
        <p:spPr>
          <a:xfrm>
            <a:off x="6132976" y="504141"/>
            <a:ext cx="2556669" cy="2555875"/>
          </a:xfrm>
          <a:solidFill>
            <a:schemeClr val="accent1"/>
          </a:solidFill>
        </p:spPr>
        <p:txBody>
          <a:bodyPr/>
          <a:lstStyle/>
          <a:p>
            <a:pPr lvl="0"/>
            <a:endParaRPr lang="en-US" noProof="0">
              <a:sym typeface="Poppins" charset="0"/>
            </a:endParaRPr>
          </a:p>
        </p:txBody>
      </p:sp>
      <p:sp>
        <p:nvSpPr>
          <p:cNvPr id="12" name="Picture Placeholder 4"/>
          <p:cNvSpPr>
            <a:spLocks noGrp="1"/>
          </p:cNvSpPr>
          <p:nvPr>
            <p:ph type="pic" sz="quarter" idx="14"/>
          </p:nvPr>
        </p:nvSpPr>
        <p:spPr>
          <a:xfrm>
            <a:off x="8834249" y="504141"/>
            <a:ext cx="2556669" cy="2555875"/>
          </a:xfrm>
          <a:solidFill>
            <a:schemeClr val="accent1"/>
          </a:solidFill>
        </p:spPr>
        <p:txBody>
          <a:bodyPr/>
          <a:lstStyle/>
          <a:p>
            <a:pPr lvl="0"/>
            <a:endParaRPr lang="en-US" noProof="0">
              <a:sym typeface="Poppins" charset="0"/>
            </a:endParaRPr>
          </a:p>
        </p:txBody>
      </p:sp>
      <p:sp>
        <p:nvSpPr>
          <p:cNvPr id="13" name="Picture Placeholder 4"/>
          <p:cNvSpPr>
            <a:spLocks noGrp="1"/>
          </p:cNvSpPr>
          <p:nvPr>
            <p:ph type="pic" sz="quarter" idx="15"/>
          </p:nvPr>
        </p:nvSpPr>
        <p:spPr>
          <a:xfrm>
            <a:off x="730432" y="3248980"/>
            <a:ext cx="2556669" cy="2555875"/>
          </a:xfrm>
          <a:solidFill>
            <a:schemeClr val="accent1"/>
          </a:solidFill>
        </p:spPr>
        <p:txBody>
          <a:bodyPr/>
          <a:lstStyle/>
          <a:p>
            <a:pPr lvl="0"/>
            <a:endParaRPr lang="en-US" noProof="0">
              <a:sym typeface="Poppins" charset="0"/>
            </a:endParaRPr>
          </a:p>
        </p:txBody>
      </p:sp>
      <p:sp>
        <p:nvSpPr>
          <p:cNvPr id="14" name="Picture Placeholder 4"/>
          <p:cNvSpPr>
            <a:spLocks noGrp="1"/>
          </p:cNvSpPr>
          <p:nvPr>
            <p:ph type="pic" sz="quarter" idx="16"/>
          </p:nvPr>
        </p:nvSpPr>
        <p:spPr>
          <a:xfrm>
            <a:off x="3431704" y="3248980"/>
            <a:ext cx="2556669" cy="2555875"/>
          </a:xfrm>
          <a:solidFill>
            <a:schemeClr val="accent1"/>
          </a:solidFill>
        </p:spPr>
        <p:txBody>
          <a:bodyPr/>
          <a:lstStyle/>
          <a:p>
            <a:pPr lvl="0"/>
            <a:endParaRPr lang="en-US" noProof="0">
              <a:sym typeface="Poppins" charset="0"/>
            </a:endParaRPr>
          </a:p>
        </p:txBody>
      </p:sp>
      <p:sp>
        <p:nvSpPr>
          <p:cNvPr id="15" name="Picture Placeholder 4"/>
          <p:cNvSpPr>
            <a:spLocks noGrp="1"/>
          </p:cNvSpPr>
          <p:nvPr>
            <p:ph type="pic" sz="quarter" idx="17"/>
          </p:nvPr>
        </p:nvSpPr>
        <p:spPr>
          <a:xfrm>
            <a:off x="6132976" y="3248980"/>
            <a:ext cx="2556669" cy="2555875"/>
          </a:xfrm>
          <a:solidFill>
            <a:schemeClr val="accent1"/>
          </a:solidFill>
        </p:spPr>
        <p:txBody>
          <a:bodyPr/>
          <a:lstStyle/>
          <a:p>
            <a:pPr lvl="0"/>
            <a:endParaRPr lang="en-US" noProof="0">
              <a:sym typeface="Poppins" charset="0"/>
            </a:endParaRPr>
          </a:p>
        </p:txBody>
      </p:sp>
      <p:sp>
        <p:nvSpPr>
          <p:cNvPr id="16" name="Picture Placeholder 4"/>
          <p:cNvSpPr>
            <a:spLocks noGrp="1"/>
          </p:cNvSpPr>
          <p:nvPr>
            <p:ph type="pic" sz="quarter" idx="18"/>
          </p:nvPr>
        </p:nvSpPr>
        <p:spPr>
          <a:xfrm>
            <a:off x="8834249" y="3248980"/>
            <a:ext cx="2556669" cy="2555875"/>
          </a:xfrm>
          <a:solidFill>
            <a:schemeClr val="accent1"/>
          </a:solidFill>
        </p:spPr>
        <p:txBody>
          <a:bodyPr/>
          <a:lstStyle/>
          <a:p>
            <a:pPr lvl="0"/>
            <a:endParaRPr lang="en-US" noProof="0">
              <a:sym typeface="Poppins" charset="0"/>
            </a:endParaRPr>
          </a:p>
        </p:txBody>
      </p:sp>
    </p:spTree>
    <p:extLst>
      <p:ext uri="{BB962C8B-B14F-4D97-AF65-F5344CB8AC3E}">
        <p14:creationId xmlns:p14="http://schemas.microsoft.com/office/powerpoint/2010/main" val="84736962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4_Content - side by side layout">
    <p:bg>
      <p:bgPr>
        <a:gradFill>
          <a:gsLst>
            <a:gs pos="35000">
              <a:srgbClr val="003A5D">
                <a:lumMod val="100000"/>
              </a:srgbClr>
            </a:gs>
            <a:gs pos="99000">
              <a:schemeClr val="accent1"/>
            </a:gs>
          </a:gsLst>
          <a:lin ang="4800000" scaled="0"/>
        </a:gra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7335866" y="528810"/>
            <a:ext cx="4277531" cy="570382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FFFFFF"/>
              </a:solidFill>
              <a:effectLst/>
              <a:uLnTx/>
              <a:uFillTx/>
              <a:latin typeface="Montserrat Light" panose="02020603050405020304"/>
              <a:ea typeface="+mn-ea"/>
              <a:cs typeface="+mn-cs"/>
            </a:endParaRPr>
          </a:p>
        </p:txBody>
      </p:sp>
      <p:sp>
        <p:nvSpPr>
          <p:cNvPr id="2" name="Title 1"/>
          <p:cNvSpPr>
            <a:spLocks noGrp="1"/>
          </p:cNvSpPr>
          <p:nvPr>
            <p:ph type="title"/>
          </p:nvPr>
        </p:nvSpPr>
        <p:spPr>
          <a:xfrm>
            <a:off x="7480516" y="625366"/>
            <a:ext cx="4132881" cy="978729"/>
          </a:xfrm>
        </p:spPr>
        <p:txBody>
          <a:bodyPr wrap="square" anchor="ctr">
            <a:spAutoFit/>
          </a:bodyPr>
          <a:lstStyle>
            <a:lvl1pPr>
              <a:defRPr sz="3200">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609601" y="528810"/>
            <a:ext cx="6228890" cy="5703824"/>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1332266" y="6356351"/>
            <a:ext cx="5506224" cy="366183"/>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srgbClr val="5B6670"/>
              </a:solidFill>
              <a:effectLst/>
              <a:uLnTx/>
              <a:uFillTx/>
              <a:latin typeface="Montserrat Light" panose="02020603050405020304"/>
              <a:ea typeface="+mn-ea"/>
              <a:cs typeface="+mn-cs"/>
            </a:endParaRPr>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A2A9AD"/>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A2A9AD"/>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7739469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6" name="Content Placeholder 5">
            <a:extLst>
              <a:ext uri="{FF2B5EF4-FFF2-40B4-BE49-F238E27FC236}">
                <a16:creationId xmlns:a16="http://schemas.microsoft.com/office/drawing/2014/main" id="{7262CCBB-74F7-CA47-AC97-867D01F2856B}"/>
              </a:ext>
            </a:extLst>
          </p:cNvPr>
          <p:cNvSpPr>
            <a:spLocks noGrp="1"/>
          </p:cNvSpPr>
          <p:nvPr>
            <p:ph sz="quarter" idx="10"/>
          </p:nvPr>
        </p:nvSpPr>
        <p:spPr>
          <a:xfrm>
            <a:off x="609600" y="1549400"/>
            <a:ext cx="10972800" cy="4632960"/>
          </a:xfrm>
          <a:prstGeom prst="rect">
            <a:avLst/>
          </a:prstGeom>
        </p:spPr>
        <p:txBody>
          <a:bodyPr/>
          <a:lstStyle>
            <a:lvl1pPr marL="306910" indent="-306910">
              <a:lnSpc>
                <a:spcPct val="100000"/>
              </a:lnSpc>
              <a:buFont typeface="Arial" panose="020B0604020202020204" pitchFamily="34" charset="0"/>
              <a:buChar char="•"/>
              <a:tabLst/>
              <a:defRPr>
                <a:latin typeface="+mn-lt"/>
              </a:defRPr>
            </a:lvl1pPr>
            <a:lvl2pPr marL="761981" indent="-298443">
              <a:lnSpc>
                <a:spcPct val="100000"/>
              </a:lnSpc>
              <a:tabLst/>
              <a:defRPr>
                <a:latin typeface="+mn-lt"/>
              </a:defRPr>
            </a:lvl2pPr>
            <a:lvl3pPr marL="1142971" indent="-228594">
              <a:lnSpc>
                <a:spcPct val="100000"/>
              </a:lnSpc>
              <a:buSzPct val="75000"/>
              <a:buFont typeface="Wingdings" pitchFamily="2" charset="2"/>
              <a:buChar char="§"/>
              <a:defRPr>
                <a:latin typeface="+mn-lt"/>
              </a:defRPr>
            </a:lvl3pPr>
            <a:lvl4pPr marL="1600160" indent="-228594">
              <a:lnSpc>
                <a:spcPct val="100000"/>
              </a:lnSpc>
              <a:buFont typeface="Wingdings" pitchFamily="2" charset="2"/>
              <a:buChar char="§"/>
              <a:defRPr lang="en-US" sz="1333" b="0" i="0" kern="1200" dirty="0">
                <a:solidFill>
                  <a:srgbClr val="5A6670"/>
                </a:solidFill>
                <a:latin typeface="+mn-lt"/>
                <a:ea typeface="+mn-ea"/>
                <a:cs typeface="+mn-cs"/>
              </a:defRPr>
            </a:lvl4pPr>
            <a:lvl5pPr marL="1904952" indent="-228594">
              <a:buSzPct val="75000"/>
              <a:buFont typeface="Wingdings" pitchFamily="2" charset="2"/>
              <a:buChar char="§"/>
              <a:tabLst/>
              <a:defRPr sz="1333">
                <a:latin typeface="+mn-lt"/>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Footer Placeholder 9">
            <a:extLst>
              <a:ext uri="{FF2B5EF4-FFF2-40B4-BE49-F238E27FC236}">
                <a16:creationId xmlns:a16="http://schemas.microsoft.com/office/drawing/2014/main" id="{86CB737E-6EC7-0A47-82A4-12FB568A3688}"/>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11" name="Slide Number Placeholder 10">
            <a:extLst>
              <a:ext uri="{FF2B5EF4-FFF2-40B4-BE49-F238E27FC236}">
                <a16:creationId xmlns:a16="http://schemas.microsoft.com/office/drawing/2014/main" id="{1C6D6EC6-975C-D040-BECE-5A456EF9E2AE}"/>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116922598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itle and Content - 2 column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6" name="Content Placeholder 5">
            <a:extLst>
              <a:ext uri="{FF2B5EF4-FFF2-40B4-BE49-F238E27FC236}">
                <a16:creationId xmlns:a16="http://schemas.microsoft.com/office/drawing/2014/main" id="{7262CCBB-74F7-CA47-AC97-867D01F2856B}"/>
              </a:ext>
            </a:extLst>
          </p:cNvPr>
          <p:cNvSpPr>
            <a:spLocks noGrp="1"/>
          </p:cNvSpPr>
          <p:nvPr>
            <p:ph sz="quarter" idx="10" hasCustomPrompt="1"/>
          </p:nvPr>
        </p:nvSpPr>
        <p:spPr>
          <a:xfrm>
            <a:off x="609600" y="1549400"/>
            <a:ext cx="10972800" cy="4632960"/>
          </a:xfrm>
          <a:prstGeom prst="rect">
            <a:avLst/>
          </a:prstGeom>
        </p:spPr>
        <p:txBody>
          <a:bodyPr numCol="2" spcCol="365760"/>
          <a:lstStyle>
            <a:lvl1pPr marL="306910" indent="-306910">
              <a:lnSpc>
                <a:spcPct val="100000"/>
              </a:lnSpc>
              <a:tabLst/>
              <a:defRPr>
                <a:latin typeface="+mn-lt"/>
              </a:defRPr>
            </a:lvl1pPr>
            <a:lvl2pPr>
              <a:lnSpc>
                <a:spcPct val="100000"/>
              </a:lnSpc>
              <a:defRPr>
                <a:latin typeface="+mn-lt"/>
              </a:defRPr>
            </a:lvl2pPr>
            <a:lvl3pPr marL="1142971" indent="-228594">
              <a:lnSpc>
                <a:spcPct val="100000"/>
              </a:lnSpc>
              <a:buFont typeface="Wingdings" pitchFamily="2" charset="2"/>
              <a:buChar char="§"/>
              <a:defRPr lang="en-US" sz="1467" b="0" i="0" kern="1200" dirty="0">
                <a:solidFill>
                  <a:srgbClr val="5A6670"/>
                </a:solidFill>
                <a:latin typeface="+mn-lt"/>
                <a:ea typeface="+mn-ea"/>
                <a:cs typeface="+mn-cs"/>
              </a:defRPr>
            </a:lvl3pPr>
            <a:lvl4pPr marL="1600160" indent="-228594">
              <a:lnSpc>
                <a:spcPct val="100000"/>
              </a:lnSpc>
              <a:buFont typeface="Wingdings" pitchFamily="2" charset="2"/>
              <a:buChar char="§"/>
              <a:defRPr>
                <a:latin typeface="+mn-lt"/>
              </a:defRPr>
            </a:lvl4pPr>
            <a:lvl5pPr>
              <a:lnSpc>
                <a:spcPct val="100000"/>
              </a:lnSpc>
              <a:buFont typeface="Arial" panose="020B0604020202020204" pitchFamily="34" charset="0"/>
              <a:buNone/>
              <a:defRPr lang="en-US" sz="1333" b="0" i="0" kern="1200" dirty="0">
                <a:solidFill>
                  <a:srgbClr val="5A6670"/>
                </a:solidFill>
                <a:latin typeface="+mn-lt"/>
                <a:ea typeface="+mn-ea"/>
                <a:cs typeface="+mn-cs"/>
              </a:defRPr>
            </a:lvl5pPr>
          </a:lstStyle>
          <a:p>
            <a:pPr lvl="0"/>
            <a:r>
              <a:rPr lang="en-US"/>
              <a:t>Two column text: Click to edit Master text styles </a:t>
            </a:r>
          </a:p>
          <a:p>
            <a:pPr lvl="1"/>
            <a:r>
              <a:rPr lang="en-US"/>
              <a:t>Second level</a:t>
            </a:r>
          </a:p>
          <a:p>
            <a:pPr marL="1142971" lvl="2" indent="-228594" algn="l" defTabSz="914377"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4"/>
            <a:endParaRPr lang="en-US"/>
          </a:p>
        </p:txBody>
      </p:sp>
      <p:sp>
        <p:nvSpPr>
          <p:cNvPr id="3" name="Footer Placeholder 2">
            <a:extLst>
              <a:ext uri="{FF2B5EF4-FFF2-40B4-BE49-F238E27FC236}">
                <a16:creationId xmlns:a16="http://schemas.microsoft.com/office/drawing/2014/main" id="{0F212A65-573A-AB43-8843-49BC8AAD8D4C}"/>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4" name="Slide Number Placeholder 3">
            <a:extLst>
              <a:ext uri="{FF2B5EF4-FFF2-40B4-BE49-F238E27FC236}">
                <a16:creationId xmlns:a16="http://schemas.microsoft.com/office/drawing/2014/main" id="{C859F12E-2A8C-364C-89C7-B1D4938E84D2}"/>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321330421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Title, Content &amp; Add Inf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53A172-15FD-BC4C-89C9-7F3D0C310CC7}"/>
              </a:ext>
            </a:extLst>
          </p:cNvPr>
          <p:cNvSpPr>
            <a:spLocks noGrp="1"/>
          </p:cNvSpPr>
          <p:nvPr>
            <p:ph idx="1" hasCustomPrompt="1"/>
          </p:nvPr>
        </p:nvSpPr>
        <p:spPr>
          <a:xfrm>
            <a:off x="609600" y="1960204"/>
            <a:ext cx="10972800" cy="4211989"/>
          </a:xfrm>
          <a:prstGeom prst="rect">
            <a:avLst/>
          </a:prstGeom>
        </p:spPr>
        <p:txBody>
          <a:bodyPr/>
          <a:lstStyle>
            <a:lvl1pPr marL="306910" indent="-306910">
              <a:lnSpc>
                <a:spcPct val="100000"/>
              </a:lnSpc>
              <a:tabLst/>
              <a:defRPr b="0" i="0">
                <a:solidFill>
                  <a:srgbClr val="5A6670"/>
                </a:solidFill>
                <a:latin typeface="+mn-lt"/>
              </a:defRPr>
            </a:lvl1pPr>
            <a:lvl2pPr>
              <a:lnSpc>
                <a:spcPct val="100000"/>
              </a:lnSpc>
              <a:defRPr b="0" i="0">
                <a:solidFill>
                  <a:srgbClr val="5A6670"/>
                </a:solidFill>
                <a:latin typeface="+mn-lt"/>
              </a:defRPr>
            </a:lvl2pPr>
            <a:lvl3pPr marL="1142971" indent="-228594">
              <a:lnSpc>
                <a:spcPct val="100000"/>
              </a:lnSpc>
              <a:defRPr lang="en-US" sz="1467" b="0" i="0" kern="1200" dirty="0">
                <a:solidFill>
                  <a:srgbClr val="5A6670"/>
                </a:solidFill>
                <a:latin typeface="+mn-lt"/>
                <a:ea typeface="+mn-ea"/>
                <a:cs typeface="+mn-cs"/>
              </a:defRPr>
            </a:lvl3pPr>
            <a:lvl4pPr>
              <a:lnSpc>
                <a:spcPct val="100000"/>
              </a:lnSpc>
              <a:defRPr b="0" i="0">
                <a:solidFill>
                  <a:srgbClr val="5A6670"/>
                </a:solidFill>
                <a:latin typeface="+mn-lt"/>
              </a:defRPr>
            </a:lvl4pPr>
            <a:lvl5pPr>
              <a:defRPr lang="en-US" sz="1333" b="0" i="0" kern="1200" dirty="0">
                <a:solidFill>
                  <a:srgbClr val="5A6670"/>
                </a:solidFill>
                <a:latin typeface="+mn-lt"/>
                <a:ea typeface="+mn-ea"/>
                <a:cs typeface="+mn-cs"/>
              </a:defRPr>
            </a:lvl5pPr>
          </a:lstStyle>
          <a:p>
            <a:pPr lvl="0"/>
            <a:r>
              <a:rPr lang="en-US"/>
              <a:t>Edit Master text styles</a:t>
            </a:r>
          </a:p>
          <a:p>
            <a:pPr lvl="1"/>
            <a:r>
              <a:rPr lang="en-US"/>
              <a:t>Second level</a:t>
            </a:r>
          </a:p>
          <a:p>
            <a:pPr marL="1142971" lvl="2" indent="-228594" algn="l" defTabSz="914377"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p:txBody>
      </p:sp>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5" name="Content Placeholder 2">
            <a:extLst>
              <a:ext uri="{FF2B5EF4-FFF2-40B4-BE49-F238E27FC236}">
                <a16:creationId xmlns:a16="http://schemas.microsoft.com/office/drawing/2014/main" id="{001B0570-A49B-0C42-B22E-BEEAD24FDC56}"/>
              </a:ext>
            </a:extLst>
          </p:cNvPr>
          <p:cNvSpPr>
            <a:spLocks noGrp="1"/>
          </p:cNvSpPr>
          <p:nvPr>
            <p:ph idx="10" hasCustomPrompt="1"/>
          </p:nvPr>
        </p:nvSpPr>
        <p:spPr>
          <a:xfrm>
            <a:off x="609600" y="1290405"/>
            <a:ext cx="10972800" cy="381643"/>
          </a:xfrm>
          <a:prstGeom prst="rect">
            <a:avLst/>
          </a:prstGeom>
        </p:spPr>
        <p:txBody>
          <a:bodyPr>
            <a:spAutoFit/>
          </a:bodyPr>
          <a:lstStyle>
            <a:lvl1pPr marL="0" indent="0">
              <a:buNone/>
              <a:defRPr sz="1867" b="0" i="0" cap="all" spc="133" baseline="0">
                <a:solidFill>
                  <a:srgbClr val="008BAC"/>
                </a:solidFill>
                <a:latin typeface="+mj-lt"/>
              </a:defRPr>
            </a:lvl1pPr>
            <a:lvl2pPr marL="457189" indent="0">
              <a:buNone/>
              <a:defRPr>
                <a:solidFill>
                  <a:srgbClr val="5A6670"/>
                </a:solidFill>
              </a:defRPr>
            </a:lvl2pPr>
            <a:lvl3pPr>
              <a:defRPr>
                <a:solidFill>
                  <a:srgbClr val="5A6670"/>
                </a:solidFill>
              </a:defRPr>
            </a:lvl3pPr>
            <a:lvl4pPr>
              <a:defRPr>
                <a:solidFill>
                  <a:srgbClr val="5A6670"/>
                </a:solidFill>
              </a:defRPr>
            </a:lvl4pPr>
            <a:lvl5pPr>
              <a:defRPr>
                <a:solidFill>
                  <a:srgbClr val="5A6670"/>
                </a:solidFill>
              </a:defRPr>
            </a:lvl5pPr>
          </a:lstStyle>
          <a:p>
            <a:pPr lvl="0"/>
            <a:r>
              <a:rPr lang="en-US"/>
              <a:t>ADDITIONAL TITLE DETAILS</a:t>
            </a:r>
          </a:p>
        </p:txBody>
      </p:sp>
      <p:sp>
        <p:nvSpPr>
          <p:cNvPr id="10" name="Footer Placeholder 9">
            <a:extLst>
              <a:ext uri="{FF2B5EF4-FFF2-40B4-BE49-F238E27FC236}">
                <a16:creationId xmlns:a16="http://schemas.microsoft.com/office/drawing/2014/main" id="{C87F598B-A512-E645-BF18-2204D099C84E}"/>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11" name="Slide Number Placeholder 10">
            <a:extLst>
              <a:ext uri="{FF2B5EF4-FFF2-40B4-BE49-F238E27FC236}">
                <a16:creationId xmlns:a16="http://schemas.microsoft.com/office/drawing/2014/main" id="{23482F4E-ED61-9B43-97BF-0910C1F7579C}"/>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345244768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1_Title, Content &amp; Add Inf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53A172-15FD-BC4C-89C9-7F3D0C310CC7}"/>
              </a:ext>
            </a:extLst>
          </p:cNvPr>
          <p:cNvSpPr>
            <a:spLocks noGrp="1"/>
          </p:cNvSpPr>
          <p:nvPr>
            <p:ph idx="1" hasCustomPrompt="1"/>
          </p:nvPr>
        </p:nvSpPr>
        <p:spPr>
          <a:xfrm>
            <a:off x="609600" y="1549402"/>
            <a:ext cx="10972800" cy="3375397"/>
          </a:xfrm>
          <a:prstGeom prst="rect">
            <a:avLst/>
          </a:prstGeom>
        </p:spPr>
        <p:txBody>
          <a:bodyPr/>
          <a:lstStyle>
            <a:lvl1pPr>
              <a:defRPr b="0" i="0">
                <a:solidFill>
                  <a:srgbClr val="5A6670"/>
                </a:solidFill>
                <a:latin typeface="+mn-lt"/>
              </a:defRPr>
            </a:lvl1pPr>
            <a:lvl2pPr>
              <a:defRPr b="0" i="0">
                <a:solidFill>
                  <a:srgbClr val="5A6670"/>
                </a:solidFill>
                <a:latin typeface="+mn-lt"/>
              </a:defRPr>
            </a:lvl2pPr>
            <a:lvl3pPr marL="1142971" indent="-228594">
              <a:defRPr lang="en-US" sz="1467" b="0" i="0" kern="1200" dirty="0">
                <a:solidFill>
                  <a:srgbClr val="5A6670"/>
                </a:solidFill>
                <a:latin typeface="+mn-lt"/>
                <a:ea typeface="+mn-ea"/>
                <a:cs typeface="+mn-cs"/>
              </a:defRPr>
            </a:lvl3pPr>
            <a:lvl4pPr>
              <a:defRPr b="0" i="0">
                <a:solidFill>
                  <a:srgbClr val="5A6670"/>
                </a:solidFill>
                <a:latin typeface="+mn-lt"/>
              </a:defRPr>
            </a:lvl4pPr>
            <a:lvl5pPr>
              <a:defRPr lang="en-US" sz="1333" b="0" i="0" kern="1200" dirty="0">
                <a:solidFill>
                  <a:srgbClr val="5A6670"/>
                </a:solidFill>
                <a:latin typeface="+mn-lt"/>
                <a:ea typeface="+mn-ea"/>
                <a:cs typeface="+mn-cs"/>
              </a:defRPr>
            </a:lvl5pPr>
          </a:lstStyle>
          <a:p>
            <a:pPr lvl="0"/>
            <a:r>
              <a:rPr lang="en-US"/>
              <a:t>Edit Master text styles</a:t>
            </a:r>
          </a:p>
          <a:p>
            <a:pPr lvl="1"/>
            <a:r>
              <a:rPr lang="en-US"/>
              <a:t>Second level</a:t>
            </a:r>
          </a:p>
          <a:p>
            <a:pPr marL="1142971" lvl="2" indent="-228594" algn="l" defTabSz="914377"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p:txBody>
      </p:sp>
      <p:sp>
        <p:nvSpPr>
          <p:cNvPr id="2" name="Title 1">
            <a:extLst>
              <a:ext uri="{FF2B5EF4-FFF2-40B4-BE49-F238E27FC236}">
                <a16:creationId xmlns:a16="http://schemas.microsoft.com/office/drawing/2014/main" id="{AE3BDF0C-4CA1-A14A-8F6C-C2809002A8F6}"/>
              </a:ext>
            </a:extLst>
          </p:cNvPr>
          <p:cNvSpPr>
            <a:spLocks noGrp="1"/>
          </p:cNvSpPr>
          <p:nvPr>
            <p:ph type="title"/>
          </p:nvPr>
        </p:nvSpPr>
        <p:spPr/>
        <p:txBody>
          <a:bodyPr/>
          <a:lstStyle>
            <a:lvl1pPr>
              <a:defRPr>
                <a:latin typeface="+mj-lt"/>
              </a:defRPr>
            </a:lvl1pPr>
          </a:lstStyle>
          <a:p>
            <a:r>
              <a:rPr lang="en-US"/>
              <a:t>Click to edit Master title style</a:t>
            </a:r>
          </a:p>
        </p:txBody>
      </p:sp>
      <p:sp>
        <p:nvSpPr>
          <p:cNvPr id="5" name="Content Placeholder 2">
            <a:extLst>
              <a:ext uri="{FF2B5EF4-FFF2-40B4-BE49-F238E27FC236}">
                <a16:creationId xmlns:a16="http://schemas.microsoft.com/office/drawing/2014/main" id="{001B0570-A49B-0C42-B22E-BEEAD24FDC56}"/>
              </a:ext>
            </a:extLst>
          </p:cNvPr>
          <p:cNvSpPr>
            <a:spLocks noGrp="1"/>
          </p:cNvSpPr>
          <p:nvPr>
            <p:ph idx="10" hasCustomPrompt="1"/>
          </p:nvPr>
        </p:nvSpPr>
        <p:spPr>
          <a:xfrm>
            <a:off x="609600" y="5314842"/>
            <a:ext cx="10972800" cy="861775"/>
          </a:xfrm>
          <a:prstGeom prst="rect">
            <a:avLst/>
          </a:prstGeom>
        </p:spPr>
        <p:txBody>
          <a:bodyPr>
            <a:noAutofit/>
          </a:bodyPr>
          <a:lstStyle>
            <a:lvl1pPr marL="0" indent="0">
              <a:lnSpc>
                <a:spcPct val="100000"/>
              </a:lnSpc>
              <a:buNone/>
              <a:defRPr sz="1600" b="0" i="0">
                <a:solidFill>
                  <a:srgbClr val="008BAC"/>
                </a:solidFill>
                <a:latin typeface="+mn-lt"/>
              </a:defRPr>
            </a:lvl1pPr>
            <a:lvl2pPr marL="457189" indent="0">
              <a:buNone/>
              <a:defRPr>
                <a:solidFill>
                  <a:srgbClr val="5A6670"/>
                </a:solidFill>
              </a:defRPr>
            </a:lvl2pPr>
            <a:lvl3pPr>
              <a:defRPr>
                <a:solidFill>
                  <a:srgbClr val="5A6670"/>
                </a:solidFill>
              </a:defRPr>
            </a:lvl3pPr>
            <a:lvl4pPr>
              <a:defRPr>
                <a:solidFill>
                  <a:srgbClr val="5A6670"/>
                </a:solidFill>
              </a:defRPr>
            </a:lvl4pPr>
            <a:lvl5pPr>
              <a:defRPr>
                <a:solidFill>
                  <a:srgbClr val="5A6670"/>
                </a:solidFill>
              </a:defRPr>
            </a:lvl5pPr>
          </a:lstStyle>
          <a:p>
            <a:pPr lvl="0"/>
            <a:r>
              <a:rPr lang="en-US"/>
              <a:t>Additional information – Click to edit</a:t>
            </a:r>
          </a:p>
        </p:txBody>
      </p:sp>
      <p:sp>
        <p:nvSpPr>
          <p:cNvPr id="4" name="Footer Placeholder 3">
            <a:extLst>
              <a:ext uri="{FF2B5EF4-FFF2-40B4-BE49-F238E27FC236}">
                <a16:creationId xmlns:a16="http://schemas.microsoft.com/office/drawing/2014/main" id="{98039AD6-6A31-1F49-B56D-3B93F22E683C}"/>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6" name="Slide Number Placeholder 5">
            <a:extLst>
              <a:ext uri="{FF2B5EF4-FFF2-40B4-BE49-F238E27FC236}">
                <a16:creationId xmlns:a16="http://schemas.microsoft.com/office/drawing/2014/main" id="{198C7C02-5E60-1444-840B-3A2F091EB710}"/>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357750562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549401"/>
            <a:ext cx="5410200" cy="4627564"/>
          </a:xfrm>
          <a:prstGeom prst="rect">
            <a:avLst/>
          </a:prstGeom>
        </p:spPr>
        <p:txBody>
          <a:bodyPr/>
          <a:lstStyle>
            <a:lvl1pPr>
              <a:lnSpc>
                <a:spcPct val="100000"/>
              </a:lnSpc>
              <a:defRPr>
                <a:latin typeface="+mn-lt"/>
              </a:defRPr>
            </a:lvl1pPr>
            <a:lvl2pPr>
              <a:lnSpc>
                <a:spcPct val="100000"/>
              </a:lnSpc>
              <a:defRPr>
                <a:latin typeface="+mn-lt"/>
              </a:defRPr>
            </a:lvl2pPr>
            <a:lvl3pPr marL="1142971" indent="-228594">
              <a:lnSpc>
                <a:spcPct val="100000"/>
              </a:lnSpc>
              <a:defRPr lang="en-US" sz="1467" b="0" i="0" kern="1200" dirty="0" smtClean="0">
                <a:solidFill>
                  <a:srgbClr val="5A6670"/>
                </a:solidFill>
                <a:latin typeface="+mn-lt"/>
                <a:ea typeface="+mn-ea"/>
                <a:cs typeface="+mn-cs"/>
              </a:defRPr>
            </a:lvl3pPr>
            <a:lvl4pPr>
              <a:lnSpc>
                <a:spcPct val="100000"/>
              </a:lnSpc>
              <a:defRPr>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6172200" y="1549401"/>
            <a:ext cx="5410200" cy="4627564"/>
          </a:xfrm>
          <a:prstGeom prst="rect">
            <a:avLst/>
          </a:prstGeom>
        </p:spPr>
        <p:txBody>
          <a:bodyPr/>
          <a:lstStyle>
            <a:lvl1pPr>
              <a:lnSpc>
                <a:spcPct val="100000"/>
              </a:lnSpc>
              <a:defRPr>
                <a:latin typeface="+mn-lt"/>
              </a:defRPr>
            </a:lvl1pPr>
            <a:lvl2pPr>
              <a:lnSpc>
                <a:spcPct val="100000"/>
              </a:lnSpc>
              <a:defRPr>
                <a:latin typeface="+mn-lt"/>
              </a:defRPr>
            </a:lvl2pPr>
            <a:lvl3pPr marL="1142971" indent="-228594">
              <a:lnSpc>
                <a:spcPct val="100000"/>
              </a:lnSpc>
              <a:defRPr lang="en-US" sz="1467" b="0" i="0" kern="1200" dirty="0" smtClean="0">
                <a:solidFill>
                  <a:srgbClr val="5A6670"/>
                </a:solidFill>
                <a:latin typeface="+mn-lt"/>
                <a:ea typeface="+mn-ea"/>
                <a:cs typeface="+mn-cs"/>
              </a:defRPr>
            </a:lvl3pPr>
            <a:lvl4pPr>
              <a:lnSpc>
                <a:spcPct val="100000"/>
              </a:lnSpc>
              <a:defRPr>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BA61DD6C-8195-4440-A54F-A0908CB06528}"/>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6" name="Slide Number Placeholder 5">
            <a:extLst>
              <a:ext uri="{FF2B5EF4-FFF2-40B4-BE49-F238E27FC236}">
                <a16:creationId xmlns:a16="http://schemas.microsoft.com/office/drawing/2014/main" id="{E35D029E-AEBB-B044-A1E4-8DEA40607423}"/>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145524544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181864"/>
            <a:ext cx="10972800" cy="1011936"/>
          </a:xfrm>
        </p:spPr>
        <p:txBody>
          <a:bodyPr vert="horz" lIns="91440" tIns="45720" rIns="91440" bIns="45720" rtlCol="0" anchor="b">
            <a:noAutofit/>
          </a:bodyPr>
          <a:lstStyle>
            <a:lvl1pPr>
              <a:defRPr lang="en-US" dirty="0"/>
            </a:lvl1pPr>
          </a:lstStyle>
          <a:p>
            <a:pPr lvl="0"/>
            <a:r>
              <a:rPr lang="en-US"/>
              <a:t>Click to edit Master title style</a:t>
            </a:r>
          </a:p>
        </p:txBody>
      </p:sp>
      <p:sp>
        <p:nvSpPr>
          <p:cNvPr id="3" name="Text Placeholder 2"/>
          <p:cNvSpPr>
            <a:spLocks noGrp="1"/>
          </p:cNvSpPr>
          <p:nvPr>
            <p:ph type="body" idx="1"/>
          </p:nvPr>
        </p:nvSpPr>
        <p:spPr>
          <a:xfrm>
            <a:off x="609600" y="1353311"/>
            <a:ext cx="5387976" cy="823912"/>
          </a:xfrm>
          <a:prstGeom prst="rect">
            <a:avLst/>
          </a:prstGeom>
        </p:spPr>
        <p:txBody>
          <a:bodyPr anchor="ctr">
            <a:normAutofit/>
          </a:bodyPr>
          <a:lstStyle>
            <a:lvl1pPr marL="0" indent="0">
              <a:buNone/>
              <a:defRPr sz="1867" b="0">
                <a:solidFill>
                  <a:schemeClr val="accent1"/>
                </a:solidFill>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7224"/>
            <a:ext cx="5387976" cy="4012440"/>
          </a:xfrm>
          <a:prstGeom prst="rect">
            <a:avLst/>
          </a:prstGeom>
        </p:spPr>
        <p:txBody>
          <a:bodyPr/>
          <a:lstStyle>
            <a:lvl1pPr>
              <a:lnSpc>
                <a:spcPct val="100000"/>
              </a:lnSpc>
              <a:defRPr>
                <a:latin typeface="+mn-lt"/>
              </a:defRPr>
            </a:lvl1pPr>
            <a:lvl2pPr>
              <a:lnSpc>
                <a:spcPct val="100000"/>
              </a:lnSpc>
              <a:defRPr>
                <a:latin typeface="+mn-lt"/>
              </a:defRPr>
            </a:lvl2pPr>
            <a:lvl3pPr marL="1142971" indent="-228594">
              <a:lnSpc>
                <a:spcPct val="100000"/>
              </a:lnSpc>
              <a:defRPr lang="en-US" sz="1467" b="0" i="0" kern="1200" dirty="0" smtClean="0">
                <a:solidFill>
                  <a:srgbClr val="5A6670"/>
                </a:solidFill>
                <a:latin typeface="+mn-lt"/>
                <a:ea typeface="+mn-ea"/>
                <a:cs typeface="+mn-cs"/>
              </a:defRPr>
            </a:lvl3pPr>
            <a:lvl4pPr>
              <a:lnSpc>
                <a:spcPct val="100000"/>
              </a:lnSpc>
              <a:defRPr>
                <a:latin typeface="+mn-lt"/>
              </a:defRPr>
            </a:lvl4pPr>
            <a:lvl5pPr marL="1828754" indent="0">
              <a:buNone/>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p:cNvSpPr>
            <a:spLocks noGrp="1"/>
          </p:cNvSpPr>
          <p:nvPr>
            <p:ph type="body" sz="quarter" idx="3"/>
          </p:nvPr>
        </p:nvSpPr>
        <p:spPr>
          <a:xfrm>
            <a:off x="6194427" y="1353311"/>
            <a:ext cx="5388864" cy="823912"/>
          </a:xfrm>
          <a:prstGeom prst="rect">
            <a:avLst/>
          </a:prstGeom>
        </p:spPr>
        <p:txBody>
          <a:bodyPr anchor="ctr">
            <a:normAutofit/>
          </a:bodyPr>
          <a:lstStyle>
            <a:lvl1pPr marL="0" indent="0">
              <a:buNone/>
              <a:defRPr sz="1867" b="0">
                <a:solidFill>
                  <a:schemeClr val="accent1"/>
                </a:solidFill>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4427" y="2177224"/>
            <a:ext cx="5388864" cy="4012440"/>
          </a:xfrm>
          <a:prstGeom prst="rect">
            <a:avLst/>
          </a:prstGeom>
        </p:spPr>
        <p:txBody>
          <a:bodyPr/>
          <a:lstStyle>
            <a:lvl1pPr>
              <a:lnSpc>
                <a:spcPct val="100000"/>
              </a:lnSpc>
              <a:defRPr>
                <a:latin typeface="+mn-lt"/>
              </a:defRPr>
            </a:lvl1pPr>
            <a:lvl2pPr>
              <a:lnSpc>
                <a:spcPct val="100000"/>
              </a:lnSpc>
              <a:defRPr>
                <a:latin typeface="+mn-lt"/>
              </a:defRPr>
            </a:lvl2pPr>
            <a:lvl3pPr marL="1142971" indent="-228594">
              <a:lnSpc>
                <a:spcPct val="100000"/>
              </a:lnSpc>
              <a:defRPr lang="en-US" sz="1467" b="0" i="0" kern="1200" dirty="0" smtClean="0">
                <a:solidFill>
                  <a:srgbClr val="5A6670"/>
                </a:solidFill>
                <a:latin typeface="+mn-lt"/>
                <a:ea typeface="+mn-ea"/>
                <a:cs typeface="+mn-cs"/>
              </a:defRPr>
            </a:lvl3pPr>
            <a:lvl4pPr>
              <a:lnSpc>
                <a:spcPct val="100000"/>
              </a:lnSpc>
              <a:defRPr>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Footer Placeholder 6">
            <a:extLst>
              <a:ext uri="{FF2B5EF4-FFF2-40B4-BE49-F238E27FC236}">
                <a16:creationId xmlns:a16="http://schemas.microsoft.com/office/drawing/2014/main" id="{AA07D760-E354-DE46-916E-06A4FD39F44A}"/>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8" name="Slide Number Placeholder 7">
            <a:extLst>
              <a:ext uri="{FF2B5EF4-FFF2-40B4-BE49-F238E27FC236}">
                <a16:creationId xmlns:a16="http://schemas.microsoft.com/office/drawing/2014/main" id="{C453EBEA-001D-3B40-A518-9C631CEB6CBD}"/>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308432592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lvl1pPr algn="ctr">
              <a:defRPr/>
            </a:lvl1pPr>
          </a:lstStyle>
          <a:p>
            <a:r>
              <a:rPr lang="en-US"/>
              <a:t>Click to edit Master title style</a:t>
            </a:r>
          </a:p>
        </p:txBody>
      </p:sp>
      <p:sp>
        <p:nvSpPr>
          <p:cNvPr id="3" name="Footer Placeholder 2">
            <a:extLst>
              <a:ext uri="{FF2B5EF4-FFF2-40B4-BE49-F238E27FC236}">
                <a16:creationId xmlns:a16="http://schemas.microsoft.com/office/drawing/2014/main" id="{7AEA5061-E23A-BA41-9DA9-9DD4F42C8C7F}"/>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4" name="Slide Number Placeholder 3">
            <a:extLst>
              <a:ext uri="{FF2B5EF4-FFF2-40B4-BE49-F238E27FC236}">
                <a16:creationId xmlns:a16="http://schemas.microsoft.com/office/drawing/2014/main" id="{37BCA43D-F448-124E-AB59-459936F88A91}"/>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40037435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549401"/>
            <a:ext cx="5410200" cy="4627564"/>
          </a:xfrm>
          <a:prstGeom prst="rect">
            <a:avLst/>
          </a:prstGeom>
        </p:spPr>
        <p:txBody>
          <a:bodyPr/>
          <a:lstStyle>
            <a:lvl1pPr>
              <a:lnSpc>
                <a:spcPct val="100000"/>
              </a:lnSpc>
              <a:defRPr>
                <a:latin typeface="+mn-lt"/>
              </a:defRPr>
            </a:lvl1pPr>
            <a:lvl2pPr>
              <a:lnSpc>
                <a:spcPct val="100000"/>
              </a:lnSpc>
              <a:defRPr>
                <a:latin typeface="+mn-lt"/>
              </a:defRPr>
            </a:lvl2pPr>
            <a:lvl3pPr marL="1142971" indent="-228594">
              <a:lnSpc>
                <a:spcPct val="100000"/>
              </a:lnSpc>
              <a:defRPr lang="en-US" sz="1467" b="0" i="0" kern="1200" dirty="0" smtClean="0">
                <a:solidFill>
                  <a:srgbClr val="5A6670"/>
                </a:solidFill>
                <a:latin typeface="+mn-lt"/>
                <a:ea typeface="+mn-ea"/>
                <a:cs typeface="+mn-cs"/>
              </a:defRPr>
            </a:lvl3pPr>
            <a:lvl4pPr>
              <a:lnSpc>
                <a:spcPct val="100000"/>
              </a:lnSpc>
              <a:defRPr>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6172200" y="1549401"/>
            <a:ext cx="5410200" cy="4627564"/>
          </a:xfrm>
          <a:prstGeom prst="rect">
            <a:avLst/>
          </a:prstGeom>
        </p:spPr>
        <p:txBody>
          <a:bodyPr/>
          <a:lstStyle>
            <a:lvl1pPr>
              <a:lnSpc>
                <a:spcPct val="100000"/>
              </a:lnSpc>
              <a:defRPr>
                <a:latin typeface="+mn-lt"/>
              </a:defRPr>
            </a:lvl1pPr>
            <a:lvl2pPr>
              <a:lnSpc>
                <a:spcPct val="100000"/>
              </a:lnSpc>
              <a:defRPr>
                <a:latin typeface="+mn-lt"/>
              </a:defRPr>
            </a:lvl2pPr>
            <a:lvl3pPr marL="1142971" indent="-228594">
              <a:lnSpc>
                <a:spcPct val="100000"/>
              </a:lnSpc>
              <a:defRPr lang="en-US" sz="1467" b="0" i="0" kern="1200" dirty="0" smtClean="0">
                <a:solidFill>
                  <a:srgbClr val="5A6670"/>
                </a:solidFill>
                <a:latin typeface="+mn-lt"/>
                <a:ea typeface="+mn-ea"/>
                <a:cs typeface="+mn-cs"/>
              </a:defRPr>
            </a:lvl3pPr>
            <a:lvl4pPr>
              <a:lnSpc>
                <a:spcPct val="100000"/>
              </a:lnSpc>
              <a:defRPr>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BA61DD6C-8195-4440-A54F-A0908CB06528}"/>
              </a:ext>
            </a:extLst>
          </p:cNvPr>
          <p:cNvSpPr>
            <a:spLocks noGrp="1"/>
          </p:cNvSpPr>
          <p:nvPr>
            <p:ph type="ftr" sz="quarter" idx="10"/>
          </p:nvPr>
        </p:nvSpPr>
        <p:spPr/>
        <p:txBody>
          <a:bodyPr/>
          <a:lstStyle/>
          <a:p>
            <a:endParaRPr lang="en-US"/>
          </a:p>
        </p:txBody>
      </p:sp>
      <p:sp>
        <p:nvSpPr>
          <p:cNvPr id="6" name="Slide Number Placeholder 5">
            <a:extLst>
              <a:ext uri="{FF2B5EF4-FFF2-40B4-BE49-F238E27FC236}">
                <a16:creationId xmlns:a16="http://schemas.microsoft.com/office/drawing/2014/main" id="{E35D029E-AEBB-B044-A1E4-8DEA40607423}"/>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366087706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 with underline">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lvl1pPr algn="ctr">
              <a:defRPr/>
            </a:lvl1pPr>
          </a:lstStyle>
          <a:p>
            <a:r>
              <a:rPr lang="en-US"/>
              <a:t>Click to edit Master title style</a:t>
            </a:r>
          </a:p>
        </p:txBody>
      </p:sp>
      <p:cxnSp>
        <p:nvCxnSpPr>
          <p:cNvPr id="3" name="Straight Connector 2">
            <a:extLst>
              <a:ext uri="{FF2B5EF4-FFF2-40B4-BE49-F238E27FC236}">
                <a16:creationId xmlns:a16="http://schemas.microsoft.com/office/drawing/2014/main" id="{049D3E2E-4AAD-4441-B4E7-C41CA62B899C}"/>
              </a:ext>
            </a:extLst>
          </p:cNvPr>
          <p:cNvCxnSpPr>
            <a:cxnSpLocks/>
          </p:cNvCxnSpPr>
          <p:nvPr/>
        </p:nvCxnSpPr>
        <p:spPr>
          <a:xfrm>
            <a:off x="5657833" y="1368903"/>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EA064C33-45F8-9640-B7C5-E5B43338ABBB}"/>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5" name="Slide Number Placeholder 4">
            <a:extLst>
              <a:ext uri="{FF2B5EF4-FFF2-40B4-BE49-F238E27FC236}">
                <a16:creationId xmlns:a16="http://schemas.microsoft.com/office/drawing/2014/main" id="{E3C099DC-CB5C-E24C-BE6A-62E6FB692BE1}"/>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185336745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0"/>
            <a:ext cx="12192000" cy="1193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2" name="Title 1"/>
          <p:cNvSpPr>
            <a:spLocks noGrp="1"/>
          </p:cNvSpPr>
          <p:nvPr>
            <p:ph type="title"/>
          </p:nvPr>
        </p:nvSpPr>
        <p:spPr>
          <a:xfrm>
            <a:off x="609600" y="287312"/>
            <a:ext cx="10972800" cy="793117"/>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129289053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519FDB6-602A-C64C-9BA7-E8EF7EB2EA3F}"/>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3" name="Slide Number Placeholder 2">
            <a:extLst>
              <a:ext uri="{FF2B5EF4-FFF2-40B4-BE49-F238E27FC236}">
                <a16:creationId xmlns:a16="http://schemas.microsoft.com/office/drawing/2014/main" id="{BE72BD95-3398-6F4B-B3BB-D4977E8C0C55}"/>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278956120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3 list layout ">
    <p:spTree>
      <p:nvGrpSpPr>
        <p:cNvPr id="1" name=""/>
        <p:cNvGrpSpPr/>
        <p:nvPr/>
      </p:nvGrpSpPr>
      <p:grpSpPr>
        <a:xfrm>
          <a:off x="0" y="0"/>
          <a:ext cx="0" cy="0"/>
          <a:chOff x="0" y="0"/>
          <a:chExt cx="0" cy="0"/>
        </a:xfrm>
      </p:grpSpPr>
      <p:sp>
        <p:nvSpPr>
          <p:cNvPr id="2" name="Title 1"/>
          <p:cNvSpPr>
            <a:spLocks noGrp="1"/>
          </p:cNvSpPr>
          <p:nvPr>
            <p:ph type="title"/>
          </p:nvPr>
        </p:nvSpPr>
        <p:spPr>
          <a:xfrm>
            <a:off x="609600" y="177903"/>
            <a:ext cx="10972800" cy="1011936"/>
          </a:xfrm>
        </p:spPr>
        <p:txBody>
          <a:bodyPr anchor="ctr"/>
          <a:lstStyle>
            <a:lvl1pPr algn="ctr">
              <a:defRPr/>
            </a:lvl1pPr>
          </a:lstStyle>
          <a:p>
            <a:r>
              <a:rPr lang="en-US"/>
              <a:t>Click to edit Master title style</a:t>
            </a:r>
          </a:p>
        </p:txBody>
      </p:sp>
      <p:cxnSp>
        <p:nvCxnSpPr>
          <p:cNvPr id="3" name="Straight Connector 2">
            <a:extLst>
              <a:ext uri="{FF2B5EF4-FFF2-40B4-BE49-F238E27FC236}">
                <a16:creationId xmlns:a16="http://schemas.microsoft.com/office/drawing/2014/main" id="{049D3E2E-4AAD-4441-B4E7-C41CA62B899C}"/>
              </a:ext>
            </a:extLst>
          </p:cNvPr>
          <p:cNvCxnSpPr>
            <a:cxnSpLocks/>
          </p:cNvCxnSpPr>
          <p:nvPr/>
        </p:nvCxnSpPr>
        <p:spPr>
          <a:xfrm>
            <a:off x="5657833" y="1368903"/>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EA064C33-45F8-9640-B7C5-E5B43338ABBB}"/>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5" name="Slide Number Placeholder 4">
            <a:extLst>
              <a:ext uri="{FF2B5EF4-FFF2-40B4-BE49-F238E27FC236}">
                <a16:creationId xmlns:a16="http://schemas.microsoft.com/office/drawing/2014/main" id="{E3C099DC-CB5C-E24C-BE6A-62E6FB692BE1}"/>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
        <p:nvSpPr>
          <p:cNvPr id="7" name="Text Placeholder 6">
            <a:extLst>
              <a:ext uri="{FF2B5EF4-FFF2-40B4-BE49-F238E27FC236}">
                <a16:creationId xmlns:a16="http://schemas.microsoft.com/office/drawing/2014/main" id="{07C95E33-C273-9E44-86F9-77DC0357D7A2}"/>
              </a:ext>
            </a:extLst>
          </p:cNvPr>
          <p:cNvSpPr>
            <a:spLocks noGrp="1"/>
          </p:cNvSpPr>
          <p:nvPr>
            <p:ph type="body" sz="quarter" idx="12" hasCustomPrompt="1"/>
          </p:nvPr>
        </p:nvSpPr>
        <p:spPr>
          <a:xfrm>
            <a:off x="609601" y="2032156"/>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8" name="Text Placeholder 6">
            <a:extLst>
              <a:ext uri="{FF2B5EF4-FFF2-40B4-BE49-F238E27FC236}">
                <a16:creationId xmlns:a16="http://schemas.microsoft.com/office/drawing/2014/main" id="{24CE49FF-9FA8-6443-9002-BBA3E945DEE2}"/>
              </a:ext>
            </a:extLst>
          </p:cNvPr>
          <p:cNvSpPr>
            <a:spLocks noGrp="1"/>
          </p:cNvSpPr>
          <p:nvPr>
            <p:ph type="body" sz="quarter" idx="13" hasCustomPrompt="1"/>
          </p:nvPr>
        </p:nvSpPr>
        <p:spPr>
          <a:xfrm>
            <a:off x="4445621" y="2032156"/>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9" name="Text Placeholder 6">
            <a:extLst>
              <a:ext uri="{FF2B5EF4-FFF2-40B4-BE49-F238E27FC236}">
                <a16:creationId xmlns:a16="http://schemas.microsoft.com/office/drawing/2014/main" id="{D9172A12-9ACA-AE42-8A06-F9B17295F3BA}"/>
              </a:ext>
            </a:extLst>
          </p:cNvPr>
          <p:cNvSpPr>
            <a:spLocks noGrp="1"/>
          </p:cNvSpPr>
          <p:nvPr>
            <p:ph type="body" sz="quarter" idx="14" hasCustomPrompt="1"/>
          </p:nvPr>
        </p:nvSpPr>
        <p:spPr>
          <a:xfrm>
            <a:off x="8276168" y="2032156"/>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100C8B07-DC04-774F-A6DC-EE7B8A93DDCA}"/>
              </a:ext>
            </a:extLst>
          </p:cNvPr>
          <p:cNvSpPr>
            <a:spLocks noGrp="1"/>
          </p:cNvSpPr>
          <p:nvPr>
            <p:ph type="body" sz="quarter" idx="15" hasCustomPrompt="1"/>
          </p:nvPr>
        </p:nvSpPr>
        <p:spPr>
          <a:xfrm>
            <a:off x="609601" y="2864780"/>
            <a:ext cx="330623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1" name="Text Placeholder 6">
            <a:extLst>
              <a:ext uri="{FF2B5EF4-FFF2-40B4-BE49-F238E27FC236}">
                <a16:creationId xmlns:a16="http://schemas.microsoft.com/office/drawing/2014/main" id="{67AF7D14-A273-104B-8B5F-D0F2B8A025BB}"/>
              </a:ext>
            </a:extLst>
          </p:cNvPr>
          <p:cNvSpPr>
            <a:spLocks noGrp="1"/>
          </p:cNvSpPr>
          <p:nvPr>
            <p:ph type="body" sz="quarter" idx="16" hasCustomPrompt="1"/>
          </p:nvPr>
        </p:nvSpPr>
        <p:spPr>
          <a:xfrm>
            <a:off x="4445621" y="2864780"/>
            <a:ext cx="330623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2" name="Text Placeholder 6">
            <a:extLst>
              <a:ext uri="{FF2B5EF4-FFF2-40B4-BE49-F238E27FC236}">
                <a16:creationId xmlns:a16="http://schemas.microsoft.com/office/drawing/2014/main" id="{365A1947-5C3F-084C-8DD1-7DC25F687BB8}"/>
              </a:ext>
            </a:extLst>
          </p:cNvPr>
          <p:cNvSpPr>
            <a:spLocks noGrp="1"/>
          </p:cNvSpPr>
          <p:nvPr>
            <p:ph type="body" sz="quarter" idx="17" hasCustomPrompt="1"/>
          </p:nvPr>
        </p:nvSpPr>
        <p:spPr>
          <a:xfrm>
            <a:off x="8276168" y="2864780"/>
            <a:ext cx="330623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Tree>
    <p:extLst>
      <p:ext uri="{BB962C8B-B14F-4D97-AF65-F5344CB8AC3E}">
        <p14:creationId xmlns:p14="http://schemas.microsoft.com/office/powerpoint/2010/main" val="187304541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4 list layout">
    <p:spTree>
      <p:nvGrpSpPr>
        <p:cNvPr id="1" name=""/>
        <p:cNvGrpSpPr/>
        <p:nvPr/>
      </p:nvGrpSpPr>
      <p:grpSpPr>
        <a:xfrm>
          <a:off x="0" y="0"/>
          <a:ext cx="0" cy="0"/>
          <a:chOff x="0" y="0"/>
          <a:chExt cx="0" cy="0"/>
        </a:xfrm>
      </p:grpSpPr>
      <p:sp>
        <p:nvSpPr>
          <p:cNvPr id="2" name="Title 1"/>
          <p:cNvSpPr>
            <a:spLocks noGrp="1"/>
          </p:cNvSpPr>
          <p:nvPr>
            <p:ph type="title"/>
          </p:nvPr>
        </p:nvSpPr>
        <p:spPr>
          <a:xfrm>
            <a:off x="609600" y="177903"/>
            <a:ext cx="10972800" cy="1011936"/>
          </a:xfrm>
        </p:spPr>
        <p:txBody>
          <a:bodyPr anchor="ctr"/>
          <a:lstStyle>
            <a:lvl1pPr algn="ctr">
              <a:defRPr/>
            </a:lvl1pPr>
          </a:lstStyle>
          <a:p>
            <a:r>
              <a:rPr lang="en-US"/>
              <a:t>Click to edit Master title style</a:t>
            </a:r>
          </a:p>
        </p:txBody>
      </p:sp>
      <p:cxnSp>
        <p:nvCxnSpPr>
          <p:cNvPr id="3" name="Straight Connector 2">
            <a:extLst>
              <a:ext uri="{FF2B5EF4-FFF2-40B4-BE49-F238E27FC236}">
                <a16:creationId xmlns:a16="http://schemas.microsoft.com/office/drawing/2014/main" id="{049D3E2E-4AAD-4441-B4E7-C41CA62B899C}"/>
              </a:ext>
            </a:extLst>
          </p:cNvPr>
          <p:cNvCxnSpPr>
            <a:cxnSpLocks/>
          </p:cNvCxnSpPr>
          <p:nvPr/>
        </p:nvCxnSpPr>
        <p:spPr>
          <a:xfrm>
            <a:off x="5657833" y="1368903"/>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EA064C33-45F8-9640-B7C5-E5B43338ABBB}"/>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5" name="Slide Number Placeholder 4">
            <a:extLst>
              <a:ext uri="{FF2B5EF4-FFF2-40B4-BE49-F238E27FC236}">
                <a16:creationId xmlns:a16="http://schemas.microsoft.com/office/drawing/2014/main" id="{E3C099DC-CB5C-E24C-BE6A-62E6FB692BE1}"/>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
        <p:nvSpPr>
          <p:cNvPr id="7" name="Text Placeholder 6">
            <a:extLst>
              <a:ext uri="{FF2B5EF4-FFF2-40B4-BE49-F238E27FC236}">
                <a16:creationId xmlns:a16="http://schemas.microsoft.com/office/drawing/2014/main" id="{07C95E33-C273-9E44-86F9-77DC0357D7A2}"/>
              </a:ext>
            </a:extLst>
          </p:cNvPr>
          <p:cNvSpPr>
            <a:spLocks noGrp="1"/>
          </p:cNvSpPr>
          <p:nvPr>
            <p:ph type="body" sz="quarter" idx="12" hasCustomPrompt="1"/>
          </p:nvPr>
        </p:nvSpPr>
        <p:spPr>
          <a:xfrm>
            <a:off x="609600" y="1703903"/>
            <a:ext cx="2560320"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100C8B07-DC04-774F-A6DC-EE7B8A93DDCA}"/>
              </a:ext>
            </a:extLst>
          </p:cNvPr>
          <p:cNvSpPr>
            <a:spLocks noGrp="1"/>
          </p:cNvSpPr>
          <p:nvPr>
            <p:ph type="body" sz="quarter" idx="15" hasCustomPrompt="1"/>
          </p:nvPr>
        </p:nvSpPr>
        <p:spPr>
          <a:xfrm>
            <a:off x="609601" y="2864780"/>
            <a:ext cx="256230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3" name="Text Placeholder 6">
            <a:extLst>
              <a:ext uri="{FF2B5EF4-FFF2-40B4-BE49-F238E27FC236}">
                <a16:creationId xmlns:a16="http://schemas.microsoft.com/office/drawing/2014/main" id="{9D0BC41B-0390-614E-A71F-7CDB38E80053}"/>
              </a:ext>
            </a:extLst>
          </p:cNvPr>
          <p:cNvSpPr>
            <a:spLocks noGrp="1"/>
          </p:cNvSpPr>
          <p:nvPr>
            <p:ph type="body" sz="quarter" idx="16" hasCustomPrompt="1"/>
          </p:nvPr>
        </p:nvSpPr>
        <p:spPr>
          <a:xfrm>
            <a:off x="9020098"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4" name="Text Placeholder 6">
            <a:extLst>
              <a:ext uri="{FF2B5EF4-FFF2-40B4-BE49-F238E27FC236}">
                <a16:creationId xmlns:a16="http://schemas.microsoft.com/office/drawing/2014/main" id="{EB924B18-A458-F048-B953-9FCA630ECA68}"/>
              </a:ext>
            </a:extLst>
          </p:cNvPr>
          <p:cNvSpPr>
            <a:spLocks noGrp="1"/>
          </p:cNvSpPr>
          <p:nvPr>
            <p:ph type="body" sz="quarter" idx="17" hasCustomPrompt="1"/>
          </p:nvPr>
        </p:nvSpPr>
        <p:spPr>
          <a:xfrm>
            <a:off x="9020098" y="2864780"/>
            <a:ext cx="256230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5" name="Text Placeholder 6">
            <a:extLst>
              <a:ext uri="{FF2B5EF4-FFF2-40B4-BE49-F238E27FC236}">
                <a16:creationId xmlns:a16="http://schemas.microsoft.com/office/drawing/2014/main" id="{FCB66E04-CA58-CA4B-9736-DE89332343D2}"/>
              </a:ext>
            </a:extLst>
          </p:cNvPr>
          <p:cNvSpPr>
            <a:spLocks noGrp="1"/>
          </p:cNvSpPr>
          <p:nvPr>
            <p:ph type="body" sz="quarter" idx="18" hasCustomPrompt="1"/>
          </p:nvPr>
        </p:nvSpPr>
        <p:spPr>
          <a:xfrm>
            <a:off x="6216598"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6" name="Text Placeholder 6">
            <a:extLst>
              <a:ext uri="{FF2B5EF4-FFF2-40B4-BE49-F238E27FC236}">
                <a16:creationId xmlns:a16="http://schemas.microsoft.com/office/drawing/2014/main" id="{D733430B-FD3A-2446-88B7-35BDA1B58DBA}"/>
              </a:ext>
            </a:extLst>
          </p:cNvPr>
          <p:cNvSpPr>
            <a:spLocks noGrp="1"/>
          </p:cNvSpPr>
          <p:nvPr>
            <p:ph type="body" sz="quarter" idx="19" hasCustomPrompt="1"/>
          </p:nvPr>
        </p:nvSpPr>
        <p:spPr>
          <a:xfrm>
            <a:off x="6216598" y="2864780"/>
            <a:ext cx="256230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7" name="Text Placeholder 6">
            <a:extLst>
              <a:ext uri="{FF2B5EF4-FFF2-40B4-BE49-F238E27FC236}">
                <a16:creationId xmlns:a16="http://schemas.microsoft.com/office/drawing/2014/main" id="{161BE91A-D4B1-534A-85B1-167D1323A974}"/>
              </a:ext>
            </a:extLst>
          </p:cNvPr>
          <p:cNvSpPr>
            <a:spLocks noGrp="1"/>
          </p:cNvSpPr>
          <p:nvPr>
            <p:ph type="body" sz="quarter" idx="20" hasCustomPrompt="1"/>
          </p:nvPr>
        </p:nvSpPr>
        <p:spPr>
          <a:xfrm>
            <a:off x="3413099"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8" name="Text Placeholder 6">
            <a:extLst>
              <a:ext uri="{FF2B5EF4-FFF2-40B4-BE49-F238E27FC236}">
                <a16:creationId xmlns:a16="http://schemas.microsoft.com/office/drawing/2014/main" id="{88A5DFE9-02EA-B34B-8E06-35E4E8824DC5}"/>
              </a:ext>
            </a:extLst>
          </p:cNvPr>
          <p:cNvSpPr>
            <a:spLocks noGrp="1"/>
          </p:cNvSpPr>
          <p:nvPr>
            <p:ph type="body" sz="quarter" idx="21" hasCustomPrompt="1"/>
          </p:nvPr>
        </p:nvSpPr>
        <p:spPr>
          <a:xfrm>
            <a:off x="3413099" y="2864780"/>
            <a:ext cx="256230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Tree>
    <p:extLst>
      <p:ext uri="{BB962C8B-B14F-4D97-AF65-F5344CB8AC3E}">
        <p14:creationId xmlns:p14="http://schemas.microsoft.com/office/powerpoint/2010/main" val="24037494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3 list layout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0"/>
            <a:ext cx="12192000" cy="1193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2" name="Title 1"/>
          <p:cNvSpPr>
            <a:spLocks noGrp="1"/>
          </p:cNvSpPr>
          <p:nvPr>
            <p:ph type="title"/>
          </p:nvPr>
        </p:nvSpPr>
        <p:spPr>
          <a:xfrm>
            <a:off x="609600" y="287312"/>
            <a:ext cx="10972800" cy="793117"/>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
        <p:nvSpPr>
          <p:cNvPr id="7" name="Text Placeholder 6">
            <a:extLst>
              <a:ext uri="{FF2B5EF4-FFF2-40B4-BE49-F238E27FC236}">
                <a16:creationId xmlns:a16="http://schemas.microsoft.com/office/drawing/2014/main" id="{D49DB5AD-9CB0-A64D-ADDE-70DC4B92E806}"/>
              </a:ext>
            </a:extLst>
          </p:cNvPr>
          <p:cNvSpPr>
            <a:spLocks noGrp="1"/>
          </p:cNvSpPr>
          <p:nvPr>
            <p:ph type="body" sz="quarter" idx="12" hasCustomPrompt="1"/>
          </p:nvPr>
        </p:nvSpPr>
        <p:spPr>
          <a:xfrm>
            <a:off x="609601" y="1593644"/>
            <a:ext cx="3306233"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8" name="Text Placeholder 6">
            <a:extLst>
              <a:ext uri="{FF2B5EF4-FFF2-40B4-BE49-F238E27FC236}">
                <a16:creationId xmlns:a16="http://schemas.microsoft.com/office/drawing/2014/main" id="{764E37AA-442A-4941-803C-FDE8CABAA7B8}"/>
              </a:ext>
            </a:extLst>
          </p:cNvPr>
          <p:cNvSpPr>
            <a:spLocks noGrp="1"/>
          </p:cNvSpPr>
          <p:nvPr>
            <p:ph type="body" sz="quarter" idx="13" hasCustomPrompt="1"/>
          </p:nvPr>
        </p:nvSpPr>
        <p:spPr>
          <a:xfrm>
            <a:off x="4445621" y="1593644"/>
            <a:ext cx="3306233"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9" name="Text Placeholder 6">
            <a:extLst>
              <a:ext uri="{FF2B5EF4-FFF2-40B4-BE49-F238E27FC236}">
                <a16:creationId xmlns:a16="http://schemas.microsoft.com/office/drawing/2014/main" id="{A2CB7500-7E90-8A40-83A3-2B37F1E27827}"/>
              </a:ext>
            </a:extLst>
          </p:cNvPr>
          <p:cNvSpPr>
            <a:spLocks noGrp="1"/>
          </p:cNvSpPr>
          <p:nvPr>
            <p:ph type="body" sz="quarter" idx="14" hasCustomPrompt="1"/>
          </p:nvPr>
        </p:nvSpPr>
        <p:spPr>
          <a:xfrm>
            <a:off x="8276168" y="1593644"/>
            <a:ext cx="3306233"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7896F706-C7E4-434C-BF17-06BBDFBCAF0C}"/>
              </a:ext>
            </a:extLst>
          </p:cNvPr>
          <p:cNvSpPr>
            <a:spLocks noGrp="1"/>
          </p:cNvSpPr>
          <p:nvPr>
            <p:ph type="body" sz="quarter" idx="15" hasCustomPrompt="1"/>
          </p:nvPr>
        </p:nvSpPr>
        <p:spPr>
          <a:xfrm>
            <a:off x="609601" y="2767884"/>
            <a:ext cx="3306233" cy="3307425"/>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1" name="Text Placeholder 6">
            <a:extLst>
              <a:ext uri="{FF2B5EF4-FFF2-40B4-BE49-F238E27FC236}">
                <a16:creationId xmlns:a16="http://schemas.microsoft.com/office/drawing/2014/main" id="{AD76DFB1-F6E6-7D4C-9F36-B8EFE8368A84}"/>
              </a:ext>
            </a:extLst>
          </p:cNvPr>
          <p:cNvSpPr>
            <a:spLocks noGrp="1"/>
          </p:cNvSpPr>
          <p:nvPr>
            <p:ph type="body" sz="quarter" idx="16" hasCustomPrompt="1"/>
          </p:nvPr>
        </p:nvSpPr>
        <p:spPr>
          <a:xfrm>
            <a:off x="4445621" y="2767884"/>
            <a:ext cx="3306233" cy="3307425"/>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2" name="Text Placeholder 6">
            <a:extLst>
              <a:ext uri="{FF2B5EF4-FFF2-40B4-BE49-F238E27FC236}">
                <a16:creationId xmlns:a16="http://schemas.microsoft.com/office/drawing/2014/main" id="{08A75562-D323-CD4E-97A1-F0FB84526E71}"/>
              </a:ext>
            </a:extLst>
          </p:cNvPr>
          <p:cNvSpPr>
            <a:spLocks noGrp="1"/>
          </p:cNvSpPr>
          <p:nvPr>
            <p:ph type="body" sz="quarter" idx="17" hasCustomPrompt="1"/>
          </p:nvPr>
        </p:nvSpPr>
        <p:spPr>
          <a:xfrm>
            <a:off x="8276168" y="2767884"/>
            <a:ext cx="3306233" cy="3307425"/>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3" name="Straight Connector 12">
            <a:extLst>
              <a:ext uri="{FF2B5EF4-FFF2-40B4-BE49-F238E27FC236}">
                <a16:creationId xmlns:a16="http://schemas.microsoft.com/office/drawing/2014/main" id="{11BB62C0-74A1-FC4A-9E3F-3ECD776C81F3}"/>
              </a:ext>
            </a:extLst>
          </p:cNvPr>
          <p:cNvCxnSpPr>
            <a:cxnSpLocks/>
          </p:cNvCxnSpPr>
          <p:nvPr/>
        </p:nvCxnSpPr>
        <p:spPr>
          <a:xfrm>
            <a:off x="1824549"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AB5149EE-9004-1F4F-A3D4-C0A9DAAAFC74}"/>
              </a:ext>
            </a:extLst>
          </p:cNvPr>
          <p:cNvCxnSpPr>
            <a:cxnSpLocks/>
          </p:cNvCxnSpPr>
          <p:nvPr/>
        </p:nvCxnSpPr>
        <p:spPr>
          <a:xfrm>
            <a:off x="5660569"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16F5383-4EC9-254F-A36F-5DE9CAE35C7F}"/>
              </a:ext>
            </a:extLst>
          </p:cNvPr>
          <p:cNvCxnSpPr>
            <a:cxnSpLocks/>
          </p:cNvCxnSpPr>
          <p:nvPr/>
        </p:nvCxnSpPr>
        <p:spPr>
          <a:xfrm>
            <a:off x="9491116"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22614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4 list layout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0"/>
            <a:ext cx="12192000" cy="1193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2" name="Title 1"/>
          <p:cNvSpPr>
            <a:spLocks noGrp="1"/>
          </p:cNvSpPr>
          <p:nvPr>
            <p:ph type="title"/>
          </p:nvPr>
        </p:nvSpPr>
        <p:spPr>
          <a:xfrm>
            <a:off x="609600" y="287312"/>
            <a:ext cx="10972800" cy="793117"/>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
        <p:nvSpPr>
          <p:cNvPr id="7" name="Text Placeholder 6">
            <a:extLst>
              <a:ext uri="{FF2B5EF4-FFF2-40B4-BE49-F238E27FC236}">
                <a16:creationId xmlns:a16="http://schemas.microsoft.com/office/drawing/2014/main" id="{D49DB5AD-9CB0-A64D-ADDE-70DC4B92E806}"/>
              </a:ext>
            </a:extLst>
          </p:cNvPr>
          <p:cNvSpPr>
            <a:spLocks noGrp="1"/>
          </p:cNvSpPr>
          <p:nvPr>
            <p:ph type="body" sz="quarter" idx="12" hasCustomPrompt="1"/>
          </p:nvPr>
        </p:nvSpPr>
        <p:spPr>
          <a:xfrm>
            <a:off x="609600" y="1593644"/>
            <a:ext cx="2560320"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7896F706-C7E4-434C-BF17-06BBDFBCAF0C}"/>
              </a:ext>
            </a:extLst>
          </p:cNvPr>
          <p:cNvSpPr>
            <a:spLocks noGrp="1"/>
          </p:cNvSpPr>
          <p:nvPr>
            <p:ph type="body" sz="quarter" idx="15" hasCustomPrompt="1"/>
          </p:nvPr>
        </p:nvSpPr>
        <p:spPr>
          <a:xfrm>
            <a:off x="609600" y="2767883"/>
            <a:ext cx="2560320" cy="3307412"/>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3" name="Straight Connector 12">
            <a:extLst>
              <a:ext uri="{FF2B5EF4-FFF2-40B4-BE49-F238E27FC236}">
                <a16:creationId xmlns:a16="http://schemas.microsoft.com/office/drawing/2014/main" id="{11BB62C0-74A1-FC4A-9E3F-3ECD776C81F3}"/>
              </a:ext>
            </a:extLst>
          </p:cNvPr>
          <p:cNvCxnSpPr>
            <a:cxnSpLocks/>
          </p:cNvCxnSpPr>
          <p:nvPr/>
        </p:nvCxnSpPr>
        <p:spPr>
          <a:xfrm>
            <a:off x="145159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6" name="Text Placeholder 6">
            <a:extLst>
              <a:ext uri="{FF2B5EF4-FFF2-40B4-BE49-F238E27FC236}">
                <a16:creationId xmlns:a16="http://schemas.microsoft.com/office/drawing/2014/main" id="{24A97099-1492-7E42-8BB8-468EC1B97FB4}"/>
              </a:ext>
            </a:extLst>
          </p:cNvPr>
          <p:cNvSpPr>
            <a:spLocks noGrp="1"/>
          </p:cNvSpPr>
          <p:nvPr>
            <p:ph type="body" sz="quarter" idx="16" hasCustomPrompt="1"/>
          </p:nvPr>
        </p:nvSpPr>
        <p:spPr>
          <a:xfrm>
            <a:off x="3413760" y="1593644"/>
            <a:ext cx="2560320"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7" name="Text Placeholder 6">
            <a:extLst>
              <a:ext uri="{FF2B5EF4-FFF2-40B4-BE49-F238E27FC236}">
                <a16:creationId xmlns:a16="http://schemas.microsoft.com/office/drawing/2014/main" id="{2F9C2445-B50C-8C42-9C97-BADF995D1AAC}"/>
              </a:ext>
            </a:extLst>
          </p:cNvPr>
          <p:cNvSpPr>
            <a:spLocks noGrp="1"/>
          </p:cNvSpPr>
          <p:nvPr>
            <p:ph type="body" sz="quarter" idx="17" hasCustomPrompt="1"/>
          </p:nvPr>
        </p:nvSpPr>
        <p:spPr>
          <a:xfrm>
            <a:off x="3413760" y="2767883"/>
            <a:ext cx="2560320" cy="3307412"/>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8" name="Straight Connector 17">
            <a:extLst>
              <a:ext uri="{FF2B5EF4-FFF2-40B4-BE49-F238E27FC236}">
                <a16:creationId xmlns:a16="http://schemas.microsoft.com/office/drawing/2014/main" id="{B6601B0B-912C-974D-99F7-EF1D606115A8}"/>
              </a:ext>
            </a:extLst>
          </p:cNvPr>
          <p:cNvCxnSpPr>
            <a:cxnSpLocks/>
          </p:cNvCxnSpPr>
          <p:nvPr/>
        </p:nvCxnSpPr>
        <p:spPr>
          <a:xfrm>
            <a:off x="425575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9" name="Text Placeholder 6">
            <a:extLst>
              <a:ext uri="{FF2B5EF4-FFF2-40B4-BE49-F238E27FC236}">
                <a16:creationId xmlns:a16="http://schemas.microsoft.com/office/drawing/2014/main" id="{A516AE72-065B-AC45-A62D-D60A4529FD88}"/>
              </a:ext>
            </a:extLst>
          </p:cNvPr>
          <p:cNvSpPr>
            <a:spLocks noGrp="1"/>
          </p:cNvSpPr>
          <p:nvPr>
            <p:ph type="body" sz="quarter" idx="18" hasCustomPrompt="1"/>
          </p:nvPr>
        </p:nvSpPr>
        <p:spPr>
          <a:xfrm>
            <a:off x="6217920" y="1593644"/>
            <a:ext cx="2560320"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20" name="Text Placeholder 6">
            <a:extLst>
              <a:ext uri="{FF2B5EF4-FFF2-40B4-BE49-F238E27FC236}">
                <a16:creationId xmlns:a16="http://schemas.microsoft.com/office/drawing/2014/main" id="{C35C28D9-525A-7B46-83CD-1B8534DADBB7}"/>
              </a:ext>
            </a:extLst>
          </p:cNvPr>
          <p:cNvSpPr>
            <a:spLocks noGrp="1"/>
          </p:cNvSpPr>
          <p:nvPr>
            <p:ph type="body" sz="quarter" idx="19" hasCustomPrompt="1"/>
          </p:nvPr>
        </p:nvSpPr>
        <p:spPr>
          <a:xfrm>
            <a:off x="6217920" y="2767883"/>
            <a:ext cx="2560320" cy="3307412"/>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21" name="Straight Connector 20">
            <a:extLst>
              <a:ext uri="{FF2B5EF4-FFF2-40B4-BE49-F238E27FC236}">
                <a16:creationId xmlns:a16="http://schemas.microsoft.com/office/drawing/2014/main" id="{DB63B571-AE86-9B4F-B1AD-8F6B3503511E}"/>
              </a:ext>
            </a:extLst>
          </p:cNvPr>
          <p:cNvCxnSpPr>
            <a:cxnSpLocks/>
          </p:cNvCxnSpPr>
          <p:nvPr/>
        </p:nvCxnSpPr>
        <p:spPr>
          <a:xfrm>
            <a:off x="705991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22" name="Text Placeholder 6">
            <a:extLst>
              <a:ext uri="{FF2B5EF4-FFF2-40B4-BE49-F238E27FC236}">
                <a16:creationId xmlns:a16="http://schemas.microsoft.com/office/drawing/2014/main" id="{0D4592F4-545C-7B49-851C-9ED50B64741D}"/>
              </a:ext>
            </a:extLst>
          </p:cNvPr>
          <p:cNvSpPr>
            <a:spLocks noGrp="1"/>
          </p:cNvSpPr>
          <p:nvPr>
            <p:ph type="body" sz="quarter" idx="20" hasCustomPrompt="1"/>
          </p:nvPr>
        </p:nvSpPr>
        <p:spPr>
          <a:xfrm>
            <a:off x="9022080" y="1593644"/>
            <a:ext cx="2560320"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23" name="Text Placeholder 6">
            <a:extLst>
              <a:ext uri="{FF2B5EF4-FFF2-40B4-BE49-F238E27FC236}">
                <a16:creationId xmlns:a16="http://schemas.microsoft.com/office/drawing/2014/main" id="{D1DCC1BF-A1E4-204E-A192-45FA8B37641A}"/>
              </a:ext>
            </a:extLst>
          </p:cNvPr>
          <p:cNvSpPr>
            <a:spLocks noGrp="1"/>
          </p:cNvSpPr>
          <p:nvPr>
            <p:ph type="body" sz="quarter" idx="21" hasCustomPrompt="1"/>
          </p:nvPr>
        </p:nvSpPr>
        <p:spPr>
          <a:xfrm>
            <a:off x="9022080" y="2767883"/>
            <a:ext cx="2560320" cy="3307412"/>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24" name="Straight Connector 23">
            <a:extLst>
              <a:ext uri="{FF2B5EF4-FFF2-40B4-BE49-F238E27FC236}">
                <a16:creationId xmlns:a16="http://schemas.microsoft.com/office/drawing/2014/main" id="{B3818EC7-4A74-EC4C-B75E-4E207C79BA40}"/>
              </a:ext>
            </a:extLst>
          </p:cNvPr>
          <p:cNvCxnSpPr>
            <a:cxnSpLocks/>
          </p:cNvCxnSpPr>
          <p:nvPr/>
        </p:nvCxnSpPr>
        <p:spPr>
          <a:xfrm>
            <a:off x="986407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820016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1140101"/>
            <a:ext cx="3932237" cy="1009507"/>
          </a:xfrm>
        </p:spPr>
        <p:txBody>
          <a:bodyPr anchor="b">
            <a:spAutoFit/>
          </a:bodyPr>
          <a:lstStyle>
            <a:lvl1pPr>
              <a:defRPr sz="3200"/>
            </a:lvl1pPr>
          </a:lstStyle>
          <a:p>
            <a:r>
              <a:rPr lang="en-US"/>
              <a:t>Click to edit Master title style</a:t>
            </a:r>
          </a:p>
        </p:txBody>
      </p:sp>
      <p:sp>
        <p:nvSpPr>
          <p:cNvPr id="3" name="Content Placeholder 2"/>
          <p:cNvSpPr>
            <a:spLocks noGrp="1"/>
          </p:cNvSpPr>
          <p:nvPr>
            <p:ph idx="1"/>
          </p:nvPr>
        </p:nvSpPr>
        <p:spPr>
          <a:xfrm>
            <a:off x="5183187" y="549409"/>
            <a:ext cx="6399212" cy="562279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4" name="Text Placeholder 3"/>
          <p:cNvSpPr>
            <a:spLocks noGrp="1"/>
          </p:cNvSpPr>
          <p:nvPr>
            <p:ph type="body" sz="half" idx="2"/>
          </p:nvPr>
        </p:nvSpPr>
        <p:spPr>
          <a:xfrm>
            <a:off x="609602" y="2602328"/>
            <a:ext cx="3932237" cy="3569873"/>
          </a:xfrm>
          <a:prstGeom prst="rect">
            <a:avLst/>
          </a:prstGeo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cxnSp>
        <p:nvCxnSpPr>
          <p:cNvPr id="5" name="Straight Connector 4">
            <a:extLst>
              <a:ext uri="{FF2B5EF4-FFF2-40B4-BE49-F238E27FC236}">
                <a16:creationId xmlns:a16="http://schemas.microsoft.com/office/drawing/2014/main" id="{FCA7E839-900D-774E-8F56-838F3D878E5D}"/>
              </a:ext>
            </a:extLst>
          </p:cNvPr>
          <p:cNvCxnSpPr>
            <a:cxnSpLocks/>
          </p:cNvCxnSpPr>
          <p:nvPr/>
        </p:nvCxnSpPr>
        <p:spPr>
          <a:xfrm>
            <a:off x="770788" y="2343797"/>
            <a:ext cx="876337"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Footer Placeholder 5">
            <a:extLst>
              <a:ext uri="{FF2B5EF4-FFF2-40B4-BE49-F238E27FC236}">
                <a16:creationId xmlns:a16="http://schemas.microsoft.com/office/drawing/2014/main" id="{949752F4-6AA8-0A44-B1F4-ACD11274616F}"/>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7" name="Slide Number Placeholder 6">
            <a:extLst>
              <a:ext uri="{FF2B5EF4-FFF2-40B4-BE49-F238E27FC236}">
                <a16:creationId xmlns:a16="http://schemas.microsoft.com/office/drawing/2014/main" id="{150F23C2-6EED-534D-BF00-DF11CA20057D}"/>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281241583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Content with Caption - dark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0" y="0"/>
            <a:ext cx="48255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2" name="Title 1"/>
          <p:cNvSpPr>
            <a:spLocks noGrp="1"/>
          </p:cNvSpPr>
          <p:nvPr>
            <p:ph type="title"/>
          </p:nvPr>
        </p:nvSpPr>
        <p:spPr>
          <a:xfrm>
            <a:off x="609602" y="1140101"/>
            <a:ext cx="3932237" cy="1009507"/>
          </a:xfrm>
        </p:spPr>
        <p:txBody>
          <a:bodyPr anchor="b">
            <a:spAutoFit/>
          </a:bodyPr>
          <a:lstStyle>
            <a:lvl1pPr>
              <a:defRPr sz="3200">
                <a:solidFill>
                  <a:schemeClr val="bg1"/>
                </a:solidFill>
              </a:defRPr>
            </a:lvl1pPr>
          </a:lstStyle>
          <a:p>
            <a:r>
              <a:rPr lang="en-US"/>
              <a:t>Click to edit Master title style</a:t>
            </a:r>
          </a:p>
        </p:txBody>
      </p:sp>
      <p:sp>
        <p:nvSpPr>
          <p:cNvPr id="3" name="Content Placeholder 2"/>
          <p:cNvSpPr>
            <a:spLocks noGrp="1"/>
          </p:cNvSpPr>
          <p:nvPr>
            <p:ph idx="1"/>
          </p:nvPr>
        </p:nvSpPr>
        <p:spPr>
          <a:xfrm>
            <a:off x="5183187" y="549409"/>
            <a:ext cx="6399212" cy="562279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4" name="Text Placeholder 3"/>
          <p:cNvSpPr>
            <a:spLocks noGrp="1"/>
          </p:cNvSpPr>
          <p:nvPr>
            <p:ph type="body" sz="half" idx="2"/>
          </p:nvPr>
        </p:nvSpPr>
        <p:spPr>
          <a:xfrm>
            <a:off x="609602" y="2602328"/>
            <a:ext cx="3932237" cy="3569873"/>
          </a:xfrm>
          <a:prstGeom prst="rect">
            <a:avLst/>
          </a:prstGeom>
        </p:spPr>
        <p:txBody>
          <a:bodyPr/>
          <a:lstStyle>
            <a:lvl1pPr marL="0" indent="0">
              <a:buNone/>
              <a:defRPr sz="1600">
                <a:solidFill>
                  <a:schemeClr val="bg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cxnSp>
        <p:nvCxnSpPr>
          <p:cNvPr id="5" name="Straight Connector 4">
            <a:extLst>
              <a:ext uri="{FF2B5EF4-FFF2-40B4-BE49-F238E27FC236}">
                <a16:creationId xmlns:a16="http://schemas.microsoft.com/office/drawing/2014/main" id="{FCA7E839-900D-774E-8F56-838F3D878E5D}"/>
              </a:ext>
            </a:extLst>
          </p:cNvPr>
          <p:cNvCxnSpPr>
            <a:cxnSpLocks/>
          </p:cNvCxnSpPr>
          <p:nvPr/>
        </p:nvCxnSpPr>
        <p:spPr>
          <a:xfrm>
            <a:off x="770788" y="2343797"/>
            <a:ext cx="876337"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sp>
        <p:nvSpPr>
          <p:cNvPr id="7" name="Footer Placeholder 6">
            <a:extLst>
              <a:ext uri="{FF2B5EF4-FFF2-40B4-BE49-F238E27FC236}">
                <a16:creationId xmlns:a16="http://schemas.microsoft.com/office/drawing/2014/main" id="{F398E12F-AA86-A145-9CF8-29B16647B5D7}"/>
              </a:ext>
            </a:extLst>
          </p:cNvPr>
          <p:cNvSpPr>
            <a:spLocks noGrp="1"/>
          </p:cNvSpPr>
          <p:nvPr>
            <p:ph type="ftr" sz="quarter" idx="10"/>
          </p:nvPr>
        </p:nvSpPr>
        <p:spPr>
          <a:xfrm>
            <a:off x="5183186" y="6356351"/>
            <a:ext cx="4825572" cy="366183"/>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8" name="Slide Number Placeholder 7">
            <a:extLst>
              <a:ext uri="{FF2B5EF4-FFF2-40B4-BE49-F238E27FC236}">
                <a16:creationId xmlns:a16="http://schemas.microsoft.com/office/drawing/2014/main" id="{4447E94C-EEBE-AB45-9D6D-305F48184A62}"/>
              </a:ext>
            </a:extLst>
          </p:cNvPr>
          <p:cNvSpPr>
            <a:spLocks noGrp="1"/>
          </p:cNvSpPr>
          <p:nvPr>
            <p:ph type="sldNum" sz="quarter" idx="11"/>
          </p:nvPr>
        </p:nvSpPr>
        <p:spPr/>
        <p:txBody>
          <a:bodyPr/>
          <a:lstStyle>
            <a:lvl1pPr>
              <a:defRPr>
                <a:solidFill>
                  <a:schemeClr val="accent6"/>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A2A9AD"/>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A2A9AD"/>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412294710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Content - side by side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1" y="0"/>
            <a:ext cx="425233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2" name="Title 1"/>
          <p:cNvSpPr>
            <a:spLocks noGrp="1"/>
          </p:cNvSpPr>
          <p:nvPr>
            <p:ph type="title"/>
          </p:nvPr>
        </p:nvSpPr>
        <p:spPr>
          <a:xfrm>
            <a:off x="609601" y="2219737"/>
            <a:ext cx="3305716" cy="1452705"/>
          </a:xfrm>
        </p:spPr>
        <p:txBody>
          <a:bodyPr anchor="ctr">
            <a:spAutoFit/>
          </a:bodyPr>
          <a:lstStyle>
            <a:lvl1pPr>
              <a:defRPr sz="3200">
                <a:solidFill>
                  <a:schemeClr val="bg1"/>
                </a:solidFill>
              </a:defRPr>
            </a:lvl1pPr>
          </a:lstStyle>
          <a:p>
            <a:r>
              <a:rPr lang="en-US"/>
              <a:t>Click to edit Master title style</a:t>
            </a:r>
          </a:p>
        </p:txBody>
      </p:sp>
      <p:sp>
        <p:nvSpPr>
          <p:cNvPr id="3" name="Content Placeholder 2"/>
          <p:cNvSpPr>
            <a:spLocks noGrp="1"/>
          </p:cNvSpPr>
          <p:nvPr>
            <p:ph idx="1"/>
          </p:nvPr>
        </p:nvSpPr>
        <p:spPr>
          <a:xfrm>
            <a:off x="4524917" y="549409"/>
            <a:ext cx="7057483" cy="562279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4524917" y="6356351"/>
            <a:ext cx="5506224" cy="366183"/>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A2A9AD"/>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A2A9AD"/>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9544035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181864"/>
            <a:ext cx="10972800" cy="1011936"/>
          </a:xfrm>
        </p:spPr>
        <p:txBody>
          <a:bodyPr vert="horz" lIns="91440" tIns="45720" rIns="91440" bIns="45720" rtlCol="0" anchor="b">
            <a:noAutofit/>
          </a:bodyPr>
          <a:lstStyle>
            <a:lvl1pPr>
              <a:defRPr lang="en-US" dirty="0"/>
            </a:lvl1pPr>
          </a:lstStyle>
          <a:p>
            <a:pPr lvl="0"/>
            <a:r>
              <a:rPr lang="en-US"/>
              <a:t>Click to edit Master title style</a:t>
            </a:r>
          </a:p>
        </p:txBody>
      </p:sp>
      <p:sp>
        <p:nvSpPr>
          <p:cNvPr id="3" name="Text Placeholder 2"/>
          <p:cNvSpPr>
            <a:spLocks noGrp="1"/>
          </p:cNvSpPr>
          <p:nvPr>
            <p:ph type="body" idx="1"/>
          </p:nvPr>
        </p:nvSpPr>
        <p:spPr>
          <a:xfrm>
            <a:off x="609600" y="1353311"/>
            <a:ext cx="5387976" cy="823912"/>
          </a:xfrm>
          <a:prstGeom prst="rect">
            <a:avLst/>
          </a:prstGeom>
        </p:spPr>
        <p:txBody>
          <a:bodyPr anchor="ctr">
            <a:normAutofit/>
          </a:bodyPr>
          <a:lstStyle>
            <a:lvl1pPr marL="0" indent="0">
              <a:buNone/>
              <a:defRPr sz="1867" b="0">
                <a:solidFill>
                  <a:schemeClr val="accent1"/>
                </a:solidFill>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7224"/>
            <a:ext cx="5387976" cy="4012440"/>
          </a:xfrm>
          <a:prstGeom prst="rect">
            <a:avLst/>
          </a:prstGeom>
        </p:spPr>
        <p:txBody>
          <a:bodyPr/>
          <a:lstStyle>
            <a:lvl1pPr>
              <a:lnSpc>
                <a:spcPct val="100000"/>
              </a:lnSpc>
              <a:defRPr>
                <a:latin typeface="+mn-lt"/>
              </a:defRPr>
            </a:lvl1pPr>
            <a:lvl2pPr>
              <a:lnSpc>
                <a:spcPct val="100000"/>
              </a:lnSpc>
              <a:defRPr>
                <a:latin typeface="+mn-lt"/>
              </a:defRPr>
            </a:lvl2pPr>
            <a:lvl3pPr marL="1142971" indent="-228594">
              <a:lnSpc>
                <a:spcPct val="100000"/>
              </a:lnSpc>
              <a:defRPr lang="en-US" sz="1467" b="0" i="0" kern="1200" dirty="0" smtClean="0">
                <a:solidFill>
                  <a:srgbClr val="5A6670"/>
                </a:solidFill>
                <a:latin typeface="+mn-lt"/>
                <a:ea typeface="+mn-ea"/>
                <a:cs typeface="+mn-cs"/>
              </a:defRPr>
            </a:lvl3pPr>
            <a:lvl4pPr>
              <a:lnSpc>
                <a:spcPct val="100000"/>
              </a:lnSpc>
              <a:defRPr>
                <a:latin typeface="+mn-lt"/>
              </a:defRPr>
            </a:lvl4pPr>
            <a:lvl5pPr marL="1828754" indent="0">
              <a:buNone/>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p:cNvSpPr>
            <a:spLocks noGrp="1"/>
          </p:cNvSpPr>
          <p:nvPr>
            <p:ph type="body" sz="quarter" idx="3"/>
          </p:nvPr>
        </p:nvSpPr>
        <p:spPr>
          <a:xfrm>
            <a:off x="6194427" y="1353311"/>
            <a:ext cx="5388864" cy="823912"/>
          </a:xfrm>
          <a:prstGeom prst="rect">
            <a:avLst/>
          </a:prstGeom>
        </p:spPr>
        <p:txBody>
          <a:bodyPr anchor="ctr">
            <a:normAutofit/>
          </a:bodyPr>
          <a:lstStyle>
            <a:lvl1pPr marL="0" indent="0">
              <a:buNone/>
              <a:defRPr sz="1867" b="0">
                <a:solidFill>
                  <a:schemeClr val="accent1"/>
                </a:solidFill>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4427" y="2177224"/>
            <a:ext cx="5388864" cy="4012440"/>
          </a:xfrm>
          <a:prstGeom prst="rect">
            <a:avLst/>
          </a:prstGeom>
        </p:spPr>
        <p:txBody>
          <a:bodyPr/>
          <a:lstStyle>
            <a:lvl1pPr>
              <a:lnSpc>
                <a:spcPct val="100000"/>
              </a:lnSpc>
              <a:defRPr>
                <a:latin typeface="+mn-lt"/>
              </a:defRPr>
            </a:lvl1pPr>
            <a:lvl2pPr>
              <a:lnSpc>
                <a:spcPct val="100000"/>
              </a:lnSpc>
              <a:defRPr>
                <a:latin typeface="+mn-lt"/>
              </a:defRPr>
            </a:lvl2pPr>
            <a:lvl3pPr marL="1142971" indent="-228594">
              <a:lnSpc>
                <a:spcPct val="100000"/>
              </a:lnSpc>
              <a:defRPr lang="en-US" sz="1467" b="0" i="0" kern="1200" dirty="0" smtClean="0">
                <a:solidFill>
                  <a:srgbClr val="5A6670"/>
                </a:solidFill>
                <a:latin typeface="+mn-lt"/>
                <a:ea typeface="+mn-ea"/>
                <a:cs typeface="+mn-cs"/>
              </a:defRPr>
            </a:lvl3pPr>
            <a:lvl4pPr>
              <a:lnSpc>
                <a:spcPct val="100000"/>
              </a:lnSpc>
              <a:defRPr>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Footer Placeholder 6">
            <a:extLst>
              <a:ext uri="{FF2B5EF4-FFF2-40B4-BE49-F238E27FC236}">
                <a16:creationId xmlns:a16="http://schemas.microsoft.com/office/drawing/2014/main" id="{AA07D760-E354-DE46-916E-06A4FD39F44A}"/>
              </a:ext>
            </a:extLst>
          </p:cNvPr>
          <p:cNvSpPr>
            <a:spLocks noGrp="1"/>
          </p:cNvSpPr>
          <p:nvPr>
            <p:ph type="ftr" sz="quarter" idx="10"/>
          </p:nvPr>
        </p:nvSpPr>
        <p:spPr/>
        <p:txBody>
          <a:bodyPr/>
          <a:lstStyle/>
          <a:p>
            <a:endParaRPr lang="en-US"/>
          </a:p>
        </p:txBody>
      </p:sp>
      <p:sp>
        <p:nvSpPr>
          <p:cNvPr id="8" name="Slide Number Placeholder 7">
            <a:extLst>
              <a:ext uri="{FF2B5EF4-FFF2-40B4-BE49-F238E27FC236}">
                <a16:creationId xmlns:a16="http://schemas.microsoft.com/office/drawing/2014/main" id="{C453EBEA-001D-3B40-A518-9C631CEB6CBD}"/>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244095914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2_Content - side by side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4215160" y="-1"/>
            <a:ext cx="7976839" cy="630859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FFFFFF"/>
              </a:solidFill>
              <a:effectLst/>
              <a:uLnTx/>
              <a:uFillTx/>
              <a:latin typeface="Montserrat Light" panose="02020603050405020304"/>
              <a:ea typeface="+mn-ea"/>
              <a:cs typeface="+mn-cs"/>
            </a:endParaRPr>
          </a:p>
        </p:txBody>
      </p:sp>
      <p:sp>
        <p:nvSpPr>
          <p:cNvPr id="2" name="Title 1"/>
          <p:cNvSpPr>
            <a:spLocks noGrp="1"/>
          </p:cNvSpPr>
          <p:nvPr>
            <p:ph type="title"/>
          </p:nvPr>
        </p:nvSpPr>
        <p:spPr>
          <a:xfrm>
            <a:off x="609601" y="2219737"/>
            <a:ext cx="3305716" cy="1452705"/>
          </a:xfrm>
        </p:spPr>
        <p:txBody>
          <a:bodyPr anchor="ctr">
            <a:spAutoFit/>
          </a:bodyPr>
          <a:lstStyle>
            <a:lvl1pPr>
              <a:defRPr sz="3200">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4524917" y="549409"/>
            <a:ext cx="7057483" cy="562279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4524917" y="6356351"/>
            <a:ext cx="5506224" cy="366183"/>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srgbClr val="5B6670"/>
              </a:solidFill>
              <a:effectLst/>
              <a:uLnTx/>
              <a:uFillTx/>
              <a:latin typeface="Montserrat Light" panose="02020603050405020304"/>
              <a:ea typeface="+mn-ea"/>
              <a:cs typeface="+mn-cs"/>
            </a:endParaRPr>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A2A9AD"/>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A2A9AD"/>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353938256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3_Content - side by side layout">
    <p:bg>
      <p:bgPr>
        <a:gradFill>
          <a:gsLst>
            <a:gs pos="35000">
              <a:schemeClr val="accent1"/>
            </a:gs>
            <a:gs pos="99000">
              <a:schemeClr val="accent2"/>
            </a:gs>
          </a:gsLst>
          <a:lin ang="4800000" scaled="0"/>
        </a:gra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7335865" y="-5433"/>
            <a:ext cx="4856135" cy="62380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FFFFFF"/>
              </a:solidFill>
              <a:effectLst/>
              <a:uLnTx/>
              <a:uFillTx/>
              <a:latin typeface="Montserrat Light" panose="02020603050405020304"/>
              <a:ea typeface="+mn-ea"/>
              <a:cs typeface="+mn-cs"/>
            </a:endParaRPr>
          </a:p>
        </p:txBody>
      </p:sp>
      <p:sp>
        <p:nvSpPr>
          <p:cNvPr id="2" name="Title 1"/>
          <p:cNvSpPr>
            <a:spLocks noGrp="1"/>
          </p:cNvSpPr>
          <p:nvPr>
            <p:ph type="title"/>
          </p:nvPr>
        </p:nvSpPr>
        <p:spPr>
          <a:xfrm>
            <a:off x="7625166" y="440921"/>
            <a:ext cx="4277531" cy="978729"/>
          </a:xfrm>
        </p:spPr>
        <p:txBody>
          <a:bodyPr wrap="square" anchor="ctr">
            <a:spAutoFit/>
          </a:bodyPr>
          <a:lstStyle>
            <a:lvl1pPr>
              <a:defRPr sz="3200">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609601" y="440921"/>
            <a:ext cx="6228890" cy="562279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1332266" y="6356351"/>
            <a:ext cx="5506224" cy="366183"/>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srgbClr val="5B6670"/>
              </a:solidFill>
              <a:effectLst/>
              <a:uLnTx/>
              <a:uFillTx/>
              <a:latin typeface="Montserrat Light" panose="02020603050405020304"/>
              <a:ea typeface="+mn-ea"/>
              <a:cs typeface="+mn-cs"/>
            </a:endParaRPr>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A2A9AD"/>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A2A9AD"/>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106307463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163A5A"/>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A2CA7F-3E9A-F24A-9310-A8AB4B25AE7C}"/>
              </a:ext>
            </a:extLst>
          </p:cNvPr>
          <p:cNvPicPr>
            <a:picLocks noChangeAspect="1"/>
          </p:cNvPicPr>
          <p:nvPr/>
        </p:nvPicPr>
        <p:blipFill>
          <a:blip r:embed="rId2"/>
          <a:stretch>
            <a:fillRect/>
          </a:stretch>
        </p:blipFill>
        <p:spPr>
          <a:xfrm>
            <a:off x="0" y="1"/>
            <a:ext cx="12192000" cy="6858000"/>
          </a:xfrm>
          <a:prstGeom prst="rect">
            <a:avLst/>
          </a:prstGeom>
        </p:spPr>
      </p:pic>
      <p:sp>
        <p:nvSpPr>
          <p:cNvPr id="2" name="Title 1"/>
          <p:cNvSpPr>
            <a:spLocks noGrp="1"/>
          </p:cNvSpPr>
          <p:nvPr>
            <p:ph type="ctrTitle" hasCustomPrompt="1"/>
          </p:nvPr>
        </p:nvSpPr>
        <p:spPr>
          <a:xfrm>
            <a:off x="609600" y="1193802"/>
            <a:ext cx="7000240" cy="2583697"/>
          </a:xfrm>
        </p:spPr>
        <p:txBody>
          <a:bodyPr anchor="b" anchorCtr="0">
            <a:normAutofit/>
          </a:bodyPr>
          <a:lstStyle>
            <a:lvl1pPr algn="l">
              <a:defRPr sz="4796" b="1" i="0">
                <a:solidFill>
                  <a:schemeClr val="bg1"/>
                </a:solidFill>
                <a:latin typeface="+mj-lt"/>
              </a:defRPr>
            </a:lvl1pPr>
          </a:lstStyle>
          <a:p>
            <a:r>
              <a:rPr lang="en-US"/>
              <a:t>Title Placeholder Text - Click to Edit </a:t>
            </a:r>
          </a:p>
        </p:txBody>
      </p:sp>
      <p:sp>
        <p:nvSpPr>
          <p:cNvPr id="3" name="Subtitle 2"/>
          <p:cNvSpPr>
            <a:spLocks noGrp="1"/>
          </p:cNvSpPr>
          <p:nvPr>
            <p:ph type="subTitle" idx="1" hasCustomPrompt="1"/>
          </p:nvPr>
        </p:nvSpPr>
        <p:spPr>
          <a:xfrm>
            <a:off x="609600" y="4169664"/>
            <a:ext cx="7000240" cy="853439"/>
          </a:xfrm>
          <a:prstGeom prst="rect">
            <a:avLst/>
          </a:prstGeom>
        </p:spPr>
        <p:txBody>
          <a:bodyPr>
            <a:normAutofit/>
          </a:bodyPr>
          <a:lstStyle>
            <a:lvl1pPr marL="0" indent="0" algn="l">
              <a:buNone/>
              <a:defRPr sz="2398" b="0" i="0">
                <a:solidFill>
                  <a:schemeClr val="bg1"/>
                </a:solidFill>
                <a:latin typeface="+mn-lt"/>
              </a:defRPr>
            </a:lvl1pPr>
            <a:lvl2pPr marL="456777" indent="0" algn="ctr">
              <a:buNone/>
              <a:defRPr sz="1998"/>
            </a:lvl2pPr>
            <a:lvl3pPr marL="913554" indent="0" algn="ctr">
              <a:buNone/>
              <a:defRPr sz="1798"/>
            </a:lvl3pPr>
            <a:lvl4pPr marL="1370331" indent="0" algn="ctr">
              <a:buNone/>
              <a:defRPr sz="1599"/>
            </a:lvl4pPr>
            <a:lvl5pPr marL="1827108" indent="0" algn="ctr">
              <a:buNone/>
              <a:defRPr sz="1599"/>
            </a:lvl5pPr>
            <a:lvl6pPr marL="2283885" indent="0" algn="ctr">
              <a:buNone/>
              <a:defRPr sz="1599"/>
            </a:lvl6pPr>
            <a:lvl7pPr marL="2740663" indent="0" algn="ctr">
              <a:buNone/>
              <a:defRPr sz="1599"/>
            </a:lvl7pPr>
            <a:lvl8pPr marL="3197440" indent="0" algn="ctr">
              <a:buNone/>
              <a:defRPr sz="1599"/>
            </a:lvl8pPr>
            <a:lvl9pPr marL="3654217" indent="0" algn="ctr">
              <a:buNone/>
              <a:defRPr sz="1599"/>
            </a:lvl9pPr>
          </a:lstStyle>
          <a:p>
            <a:r>
              <a:rPr lang="en-US"/>
              <a:t>Subtitle Placeholder Text - Click to Edit </a:t>
            </a:r>
          </a:p>
        </p:txBody>
      </p:sp>
      <p:cxnSp>
        <p:nvCxnSpPr>
          <p:cNvPr id="7" name="Straight Connector 6">
            <a:extLst>
              <a:ext uri="{FF2B5EF4-FFF2-40B4-BE49-F238E27FC236}">
                <a16:creationId xmlns:a16="http://schemas.microsoft.com/office/drawing/2014/main" id="{0B348F56-FF6D-9F48-9016-EA9895AD4D1D}"/>
              </a:ext>
            </a:extLst>
          </p:cNvPr>
          <p:cNvCxnSpPr>
            <a:cxnSpLocks/>
          </p:cNvCxnSpPr>
          <p:nvPr/>
        </p:nvCxnSpPr>
        <p:spPr>
          <a:xfrm>
            <a:off x="745201" y="3973580"/>
            <a:ext cx="876337"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88A7168D-479F-8441-8005-B25E090CE2E8}"/>
              </a:ext>
            </a:extLst>
          </p:cNvPr>
          <p:cNvPicPr>
            <a:picLocks noChangeAspect="1"/>
          </p:cNvPicPr>
          <p:nvPr/>
        </p:nvPicPr>
        <p:blipFill rotWithShape="1">
          <a:blip r:embed="rId3">
            <a:extLst>
              <a:ext uri="{28A0092B-C50C-407E-A947-70E740481C1C}">
                <a14:useLocalDpi xmlns:a14="http://schemas.microsoft.com/office/drawing/2010/main"/>
              </a:ext>
            </a:extLst>
          </a:blip>
          <a:srcRect t="58085"/>
          <a:stretch/>
        </p:blipFill>
        <p:spPr>
          <a:xfrm>
            <a:off x="8828972" y="835948"/>
            <a:ext cx="2269611" cy="357853"/>
          </a:xfrm>
          <a:prstGeom prst="rect">
            <a:avLst/>
          </a:prstGeom>
        </p:spPr>
      </p:pic>
    </p:spTree>
    <p:extLst>
      <p:ext uri="{BB962C8B-B14F-4D97-AF65-F5344CB8AC3E}">
        <p14:creationId xmlns:p14="http://schemas.microsoft.com/office/powerpoint/2010/main" val="345627296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Title Slide - alternate ">
    <p:bg>
      <p:bgPr>
        <a:solidFill>
          <a:srgbClr val="163A5A"/>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A2CA7F-3E9A-F24A-9310-A8AB4B25AE7C}"/>
              </a:ext>
            </a:extLst>
          </p:cNvPr>
          <p:cNvPicPr>
            <a:picLocks noChangeAspect="1"/>
          </p:cNvPicPr>
          <p:nvPr/>
        </p:nvPicPr>
        <p:blipFill>
          <a:blip r:embed="rId2"/>
          <a:stretch>
            <a:fillRect/>
          </a:stretch>
        </p:blipFill>
        <p:spPr>
          <a:xfrm>
            <a:off x="0" y="1"/>
            <a:ext cx="12192000" cy="6858000"/>
          </a:xfrm>
          <a:prstGeom prst="rect">
            <a:avLst/>
          </a:prstGeom>
        </p:spPr>
      </p:pic>
      <p:sp>
        <p:nvSpPr>
          <p:cNvPr id="2" name="Title 1"/>
          <p:cNvSpPr>
            <a:spLocks noGrp="1"/>
          </p:cNvSpPr>
          <p:nvPr>
            <p:ph type="ctrTitle" hasCustomPrompt="1"/>
          </p:nvPr>
        </p:nvSpPr>
        <p:spPr>
          <a:xfrm>
            <a:off x="609600" y="1193802"/>
            <a:ext cx="7000240" cy="2583697"/>
          </a:xfrm>
        </p:spPr>
        <p:txBody>
          <a:bodyPr anchor="b" anchorCtr="0">
            <a:normAutofit/>
          </a:bodyPr>
          <a:lstStyle>
            <a:lvl1pPr algn="l">
              <a:defRPr sz="4796" b="1" i="0">
                <a:solidFill>
                  <a:schemeClr val="bg1"/>
                </a:solidFill>
                <a:latin typeface="+mj-lt"/>
              </a:defRPr>
            </a:lvl1pPr>
          </a:lstStyle>
          <a:p>
            <a:r>
              <a:rPr lang="en-US"/>
              <a:t>Title Placeholder Text - Click to Edit </a:t>
            </a:r>
          </a:p>
        </p:txBody>
      </p:sp>
      <p:sp>
        <p:nvSpPr>
          <p:cNvPr id="3" name="Subtitle 2"/>
          <p:cNvSpPr>
            <a:spLocks noGrp="1"/>
          </p:cNvSpPr>
          <p:nvPr>
            <p:ph type="subTitle" idx="1" hasCustomPrompt="1"/>
          </p:nvPr>
        </p:nvSpPr>
        <p:spPr>
          <a:xfrm>
            <a:off x="609600" y="4195066"/>
            <a:ext cx="5730240" cy="748154"/>
          </a:xfrm>
          <a:prstGeom prst="rect">
            <a:avLst/>
          </a:prstGeom>
        </p:spPr>
        <p:txBody>
          <a:bodyPr wrap="square">
            <a:spAutoFit/>
          </a:bodyPr>
          <a:lstStyle>
            <a:lvl1pPr marL="0" indent="0" algn="l">
              <a:lnSpc>
                <a:spcPct val="100000"/>
              </a:lnSpc>
              <a:buNone/>
              <a:defRPr sz="2131" b="0" i="0" cap="all" spc="266" baseline="0">
                <a:solidFill>
                  <a:schemeClr val="accent2"/>
                </a:solidFill>
                <a:latin typeface="+mj-lt"/>
              </a:defRPr>
            </a:lvl1pPr>
            <a:lvl2pPr marL="456777" indent="0" algn="ctr">
              <a:buNone/>
              <a:defRPr sz="1998"/>
            </a:lvl2pPr>
            <a:lvl3pPr marL="913554" indent="0" algn="ctr">
              <a:buNone/>
              <a:defRPr sz="1798"/>
            </a:lvl3pPr>
            <a:lvl4pPr marL="1370331" indent="0" algn="ctr">
              <a:buNone/>
              <a:defRPr sz="1599"/>
            </a:lvl4pPr>
            <a:lvl5pPr marL="1827108" indent="0" algn="ctr">
              <a:buNone/>
              <a:defRPr sz="1599"/>
            </a:lvl5pPr>
            <a:lvl6pPr marL="2283885" indent="0" algn="ctr">
              <a:buNone/>
              <a:defRPr sz="1599"/>
            </a:lvl6pPr>
            <a:lvl7pPr marL="2740663" indent="0" algn="ctr">
              <a:buNone/>
              <a:defRPr sz="1599"/>
            </a:lvl7pPr>
            <a:lvl8pPr marL="3197440" indent="0" algn="ctr">
              <a:buNone/>
              <a:defRPr sz="1599"/>
            </a:lvl8pPr>
            <a:lvl9pPr marL="3654217" indent="0" algn="ctr">
              <a:buNone/>
              <a:defRPr sz="1599"/>
            </a:lvl9pPr>
          </a:lstStyle>
          <a:p>
            <a:r>
              <a:rPr lang="en-US"/>
              <a:t>SUBTITLE PLACEHOLDER TEXT - CLICK TO EDIT </a:t>
            </a:r>
          </a:p>
        </p:txBody>
      </p:sp>
      <p:cxnSp>
        <p:nvCxnSpPr>
          <p:cNvPr id="8" name="Straight Connector 7">
            <a:extLst>
              <a:ext uri="{FF2B5EF4-FFF2-40B4-BE49-F238E27FC236}">
                <a16:creationId xmlns:a16="http://schemas.microsoft.com/office/drawing/2014/main" id="{05C35ACD-AADE-6640-9876-75F0FC953A95}"/>
              </a:ext>
            </a:extLst>
          </p:cNvPr>
          <p:cNvCxnSpPr>
            <a:cxnSpLocks/>
          </p:cNvCxnSpPr>
          <p:nvPr/>
        </p:nvCxnSpPr>
        <p:spPr>
          <a:xfrm>
            <a:off x="745201" y="3973580"/>
            <a:ext cx="876337"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006E3F65-680F-0E4E-8463-C4F2DF418B11}"/>
              </a:ext>
            </a:extLst>
          </p:cNvPr>
          <p:cNvSpPr>
            <a:spLocks noGrp="1"/>
          </p:cNvSpPr>
          <p:nvPr>
            <p:ph type="body" sz="quarter" idx="10" hasCustomPrompt="1"/>
          </p:nvPr>
        </p:nvSpPr>
        <p:spPr>
          <a:xfrm>
            <a:off x="609602" y="5792864"/>
            <a:ext cx="6999817" cy="379335"/>
          </a:xfrm>
          <a:prstGeom prst="rect">
            <a:avLst/>
          </a:prstGeom>
        </p:spPr>
        <p:txBody>
          <a:bodyPr anchor="b">
            <a:spAutoFit/>
          </a:bodyPr>
          <a:lstStyle>
            <a:lvl1pPr marL="0" marR="0" indent="0" algn="l" defTabSz="1218072" rtl="0" eaLnBrk="1" fontAlgn="auto" latinLnBrk="0" hangingPunct="1">
              <a:lnSpc>
                <a:spcPct val="100000"/>
              </a:lnSpc>
              <a:spcBef>
                <a:spcPts val="0"/>
              </a:spcBef>
              <a:spcAft>
                <a:spcPts val="0"/>
              </a:spcAft>
              <a:buClr>
                <a:srgbClr val="000000"/>
              </a:buClr>
              <a:buSzTx/>
              <a:buFont typeface="Arial"/>
              <a:buNone/>
              <a:tabLst/>
              <a:defRPr>
                <a:solidFill>
                  <a:schemeClr val="bg1"/>
                </a:solidFill>
                <a:latin typeface="+mn-lt"/>
              </a:defRPr>
            </a:lvl1pPr>
          </a:lstStyle>
          <a:p>
            <a:pPr lvl="0"/>
            <a:r>
              <a:rPr lang="en-US"/>
              <a:t>Date/Speaker Placeholder - Click to Edit </a:t>
            </a:r>
          </a:p>
        </p:txBody>
      </p:sp>
      <p:pic>
        <p:nvPicPr>
          <p:cNvPr id="7" name="Picture 6">
            <a:extLst>
              <a:ext uri="{FF2B5EF4-FFF2-40B4-BE49-F238E27FC236}">
                <a16:creationId xmlns:a16="http://schemas.microsoft.com/office/drawing/2014/main" id="{68591C66-386E-D442-939C-24349461A5B2}"/>
              </a:ext>
            </a:extLst>
          </p:cNvPr>
          <p:cNvPicPr>
            <a:picLocks noChangeAspect="1"/>
          </p:cNvPicPr>
          <p:nvPr/>
        </p:nvPicPr>
        <p:blipFill rotWithShape="1">
          <a:blip r:embed="rId3">
            <a:extLst>
              <a:ext uri="{28A0092B-C50C-407E-A947-70E740481C1C}">
                <a14:useLocalDpi xmlns:a14="http://schemas.microsoft.com/office/drawing/2010/main"/>
              </a:ext>
            </a:extLst>
          </a:blip>
          <a:srcRect t="58085"/>
          <a:stretch/>
        </p:blipFill>
        <p:spPr>
          <a:xfrm>
            <a:off x="8828972" y="835948"/>
            <a:ext cx="2269611" cy="357853"/>
          </a:xfrm>
          <a:prstGeom prst="rect">
            <a:avLst/>
          </a:prstGeom>
        </p:spPr>
      </p:pic>
    </p:spTree>
    <p:extLst>
      <p:ext uri="{BB962C8B-B14F-4D97-AF65-F5344CB8AC3E}">
        <p14:creationId xmlns:p14="http://schemas.microsoft.com/office/powerpoint/2010/main" val="113926608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6" name="Content Placeholder 5">
            <a:extLst>
              <a:ext uri="{FF2B5EF4-FFF2-40B4-BE49-F238E27FC236}">
                <a16:creationId xmlns:a16="http://schemas.microsoft.com/office/drawing/2014/main" id="{7262CCBB-74F7-CA47-AC97-867D01F2856B}"/>
              </a:ext>
            </a:extLst>
          </p:cNvPr>
          <p:cNvSpPr>
            <a:spLocks noGrp="1"/>
          </p:cNvSpPr>
          <p:nvPr>
            <p:ph sz="quarter" idx="10"/>
          </p:nvPr>
        </p:nvSpPr>
        <p:spPr>
          <a:xfrm>
            <a:off x="609600" y="1549400"/>
            <a:ext cx="10972800" cy="4632960"/>
          </a:xfrm>
          <a:prstGeom prst="rect">
            <a:avLst/>
          </a:prstGeom>
        </p:spPr>
        <p:txBody>
          <a:bodyPr/>
          <a:lstStyle>
            <a:lvl1pPr marL="306633" indent="-306633">
              <a:lnSpc>
                <a:spcPct val="100000"/>
              </a:lnSpc>
              <a:buFont typeface="Arial" panose="020B0604020202020204" pitchFamily="34" charset="0"/>
              <a:buChar char="•"/>
              <a:tabLst/>
              <a:defRPr>
                <a:latin typeface="+mn-lt"/>
              </a:defRPr>
            </a:lvl1pPr>
            <a:lvl2pPr marL="761295" indent="-298175">
              <a:lnSpc>
                <a:spcPct val="100000"/>
              </a:lnSpc>
              <a:tabLst/>
              <a:defRPr>
                <a:latin typeface="+mn-lt"/>
              </a:defRPr>
            </a:lvl2pPr>
            <a:lvl3pPr marL="1141943" indent="-228389">
              <a:lnSpc>
                <a:spcPct val="100000"/>
              </a:lnSpc>
              <a:buSzPct val="75000"/>
              <a:buFont typeface="Wingdings" pitchFamily="2" charset="2"/>
              <a:buChar char="§"/>
              <a:defRPr>
                <a:latin typeface="+mn-lt"/>
              </a:defRPr>
            </a:lvl3pPr>
            <a:lvl4pPr marL="1598720" indent="-228389">
              <a:lnSpc>
                <a:spcPct val="100000"/>
              </a:lnSpc>
              <a:buFont typeface="Wingdings" pitchFamily="2" charset="2"/>
              <a:buChar char="§"/>
              <a:defRPr lang="en-US" sz="1332" b="0" i="0" kern="1200" dirty="0">
                <a:solidFill>
                  <a:srgbClr val="5A6670"/>
                </a:solidFill>
                <a:latin typeface="+mn-lt"/>
                <a:ea typeface="+mn-ea"/>
                <a:cs typeface="+mn-cs"/>
              </a:defRPr>
            </a:lvl4pPr>
            <a:lvl5pPr marL="1903238" indent="-228389">
              <a:buSzPct val="75000"/>
              <a:buFont typeface="Wingdings" pitchFamily="2" charset="2"/>
              <a:buChar char="§"/>
              <a:tabLst/>
              <a:defRPr sz="1332">
                <a:latin typeface="+mn-lt"/>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Footer Placeholder 9">
            <a:extLst>
              <a:ext uri="{FF2B5EF4-FFF2-40B4-BE49-F238E27FC236}">
                <a16:creationId xmlns:a16="http://schemas.microsoft.com/office/drawing/2014/main" id="{86CB737E-6EC7-0A47-82A4-12FB568A3688}"/>
              </a:ext>
            </a:extLst>
          </p:cNvPr>
          <p:cNvSpPr>
            <a:spLocks noGrp="1"/>
          </p:cNvSpPr>
          <p:nvPr>
            <p:ph type="ftr" sz="quarter" idx="11"/>
          </p:nvPr>
        </p:nvSpPr>
        <p:spPr/>
        <p:txBody>
          <a:bodyPr/>
          <a:lstStyle/>
          <a:p>
            <a:r>
              <a:rPr lang="en-US"/>
              <a:t>Footer Placeholder</a:t>
            </a:r>
          </a:p>
        </p:txBody>
      </p:sp>
      <p:sp>
        <p:nvSpPr>
          <p:cNvPr id="11" name="Slide Number Placeholder 10">
            <a:extLst>
              <a:ext uri="{FF2B5EF4-FFF2-40B4-BE49-F238E27FC236}">
                <a16:creationId xmlns:a16="http://schemas.microsoft.com/office/drawing/2014/main" id="{1C6D6EC6-975C-D040-BECE-5A456EF9E2AE}"/>
              </a:ext>
            </a:extLst>
          </p:cNvPr>
          <p:cNvSpPr>
            <a:spLocks noGrp="1"/>
          </p:cNvSpPr>
          <p:nvPr>
            <p:ph type="sldNum" sz="quarter" idx="12"/>
          </p:nvPr>
        </p:nvSpPr>
        <p:spPr/>
        <p:txBody>
          <a:bodyPr/>
          <a:lstStyle/>
          <a:p>
            <a:fld id="{1FB7619A-6EB4-314B-A828-43778AAD643B}" type="slidenum">
              <a:rPr lang="en-US" smtClean="0"/>
              <a:t>‹#›</a:t>
            </a:fld>
            <a:endParaRPr lang="en-US"/>
          </a:p>
        </p:txBody>
      </p:sp>
    </p:spTree>
    <p:extLst>
      <p:ext uri="{BB962C8B-B14F-4D97-AF65-F5344CB8AC3E}">
        <p14:creationId xmlns:p14="http://schemas.microsoft.com/office/powerpoint/2010/main" val="60310697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Title and Content - 2 column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6" name="Content Placeholder 5">
            <a:extLst>
              <a:ext uri="{FF2B5EF4-FFF2-40B4-BE49-F238E27FC236}">
                <a16:creationId xmlns:a16="http://schemas.microsoft.com/office/drawing/2014/main" id="{7262CCBB-74F7-CA47-AC97-867D01F2856B}"/>
              </a:ext>
            </a:extLst>
          </p:cNvPr>
          <p:cNvSpPr>
            <a:spLocks noGrp="1"/>
          </p:cNvSpPr>
          <p:nvPr>
            <p:ph sz="quarter" idx="10" hasCustomPrompt="1"/>
          </p:nvPr>
        </p:nvSpPr>
        <p:spPr>
          <a:xfrm>
            <a:off x="609600" y="1549400"/>
            <a:ext cx="10972800" cy="4632960"/>
          </a:xfrm>
          <a:prstGeom prst="rect">
            <a:avLst/>
          </a:prstGeom>
        </p:spPr>
        <p:txBody>
          <a:bodyPr numCol="2" spcCol="365760"/>
          <a:lstStyle>
            <a:lvl1pPr marL="306633" indent="-306633">
              <a:lnSpc>
                <a:spcPct val="100000"/>
              </a:lnSpc>
              <a:tabLst/>
              <a:defRPr>
                <a:latin typeface="+mn-lt"/>
              </a:defRPr>
            </a:lvl1pPr>
            <a:lvl2pPr>
              <a:lnSpc>
                <a:spcPct val="100000"/>
              </a:lnSpc>
              <a:defRPr>
                <a:latin typeface="+mn-lt"/>
              </a:defRPr>
            </a:lvl2pPr>
            <a:lvl3pPr marL="1141943" indent="-228389">
              <a:lnSpc>
                <a:spcPct val="100000"/>
              </a:lnSpc>
              <a:buFont typeface="Wingdings" pitchFamily="2" charset="2"/>
              <a:buChar char="§"/>
              <a:defRPr lang="en-US" sz="1465" b="0" i="0" kern="1200" dirty="0">
                <a:solidFill>
                  <a:srgbClr val="5A6670"/>
                </a:solidFill>
                <a:latin typeface="+mn-lt"/>
                <a:ea typeface="+mn-ea"/>
                <a:cs typeface="+mn-cs"/>
              </a:defRPr>
            </a:lvl3pPr>
            <a:lvl4pPr marL="1598720" indent="-228389">
              <a:lnSpc>
                <a:spcPct val="100000"/>
              </a:lnSpc>
              <a:buFont typeface="Wingdings" pitchFamily="2" charset="2"/>
              <a:buChar char="§"/>
              <a:defRPr>
                <a:latin typeface="+mn-lt"/>
              </a:defRPr>
            </a:lvl4pPr>
            <a:lvl5pPr>
              <a:lnSpc>
                <a:spcPct val="100000"/>
              </a:lnSpc>
              <a:buFont typeface="Arial" panose="020B0604020202020204" pitchFamily="34" charset="0"/>
              <a:buNone/>
              <a:defRPr lang="en-US" sz="1332" b="0" i="0" kern="1200" dirty="0">
                <a:solidFill>
                  <a:srgbClr val="5A6670"/>
                </a:solidFill>
                <a:latin typeface="+mn-lt"/>
                <a:ea typeface="+mn-ea"/>
                <a:cs typeface="+mn-cs"/>
              </a:defRPr>
            </a:lvl5pPr>
          </a:lstStyle>
          <a:p>
            <a:pPr lvl="0"/>
            <a:r>
              <a:rPr lang="en-US"/>
              <a:t>Two column text: Click to edit Master text styles </a:t>
            </a:r>
          </a:p>
          <a:p>
            <a:pPr lvl="1"/>
            <a:r>
              <a:rPr lang="en-US"/>
              <a:t>Second level</a:t>
            </a:r>
          </a:p>
          <a:p>
            <a:pPr marL="1141943" lvl="2" indent="-228389" algn="l" defTabSz="913554" rtl="0" eaLnBrk="1" latinLnBrk="0" hangingPunct="1">
              <a:lnSpc>
                <a:spcPct val="90000"/>
              </a:lnSpc>
              <a:spcBef>
                <a:spcPts val="0"/>
              </a:spcBef>
              <a:spcAft>
                <a:spcPts val="799"/>
              </a:spcAft>
              <a:buClr>
                <a:srgbClr val="5A6670"/>
              </a:buClr>
              <a:buSzPct val="75000"/>
              <a:buFont typeface="Wingdings" pitchFamily="2" charset="2"/>
              <a:buChar char="§"/>
            </a:pPr>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4"/>
            <a:endParaRPr lang="en-US"/>
          </a:p>
        </p:txBody>
      </p:sp>
      <p:sp>
        <p:nvSpPr>
          <p:cNvPr id="3" name="Footer Placeholder 2">
            <a:extLst>
              <a:ext uri="{FF2B5EF4-FFF2-40B4-BE49-F238E27FC236}">
                <a16:creationId xmlns:a16="http://schemas.microsoft.com/office/drawing/2014/main" id="{0F212A65-573A-AB43-8843-49BC8AAD8D4C}"/>
              </a:ext>
            </a:extLst>
          </p:cNvPr>
          <p:cNvSpPr>
            <a:spLocks noGrp="1"/>
          </p:cNvSpPr>
          <p:nvPr>
            <p:ph type="ftr" sz="quarter" idx="11"/>
          </p:nvPr>
        </p:nvSpPr>
        <p:spPr/>
        <p:txBody>
          <a:bodyPr/>
          <a:lstStyle/>
          <a:p>
            <a:r>
              <a:rPr lang="en-US"/>
              <a:t>Footer Placeholder</a:t>
            </a:r>
          </a:p>
        </p:txBody>
      </p:sp>
      <p:sp>
        <p:nvSpPr>
          <p:cNvPr id="4" name="Slide Number Placeholder 3">
            <a:extLst>
              <a:ext uri="{FF2B5EF4-FFF2-40B4-BE49-F238E27FC236}">
                <a16:creationId xmlns:a16="http://schemas.microsoft.com/office/drawing/2014/main" id="{C859F12E-2A8C-364C-89C7-B1D4938E84D2}"/>
              </a:ext>
            </a:extLst>
          </p:cNvPr>
          <p:cNvSpPr>
            <a:spLocks noGrp="1"/>
          </p:cNvSpPr>
          <p:nvPr>
            <p:ph type="sldNum" sz="quarter" idx="12"/>
          </p:nvPr>
        </p:nvSpPr>
        <p:spPr/>
        <p:txBody>
          <a:bodyPr/>
          <a:lstStyle/>
          <a:p>
            <a:fld id="{1FB7619A-6EB4-314B-A828-43778AAD643B}" type="slidenum">
              <a:rPr lang="en-US" smtClean="0"/>
              <a:t>‹#›</a:t>
            </a:fld>
            <a:endParaRPr lang="en-US"/>
          </a:p>
        </p:txBody>
      </p:sp>
    </p:spTree>
    <p:extLst>
      <p:ext uri="{BB962C8B-B14F-4D97-AF65-F5344CB8AC3E}">
        <p14:creationId xmlns:p14="http://schemas.microsoft.com/office/powerpoint/2010/main" val="23490448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Title, Content &amp; Add Inf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53A172-15FD-BC4C-89C9-7F3D0C310CC7}"/>
              </a:ext>
            </a:extLst>
          </p:cNvPr>
          <p:cNvSpPr>
            <a:spLocks noGrp="1"/>
          </p:cNvSpPr>
          <p:nvPr>
            <p:ph idx="1" hasCustomPrompt="1"/>
          </p:nvPr>
        </p:nvSpPr>
        <p:spPr>
          <a:xfrm>
            <a:off x="609600" y="1960205"/>
            <a:ext cx="10972800" cy="4211989"/>
          </a:xfrm>
          <a:prstGeom prst="rect">
            <a:avLst/>
          </a:prstGeom>
        </p:spPr>
        <p:txBody>
          <a:bodyPr/>
          <a:lstStyle>
            <a:lvl1pPr marL="306633" indent="-306633">
              <a:lnSpc>
                <a:spcPct val="100000"/>
              </a:lnSpc>
              <a:tabLst/>
              <a:defRPr b="0" i="0">
                <a:solidFill>
                  <a:srgbClr val="5A6670"/>
                </a:solidFill>
                <a:latin typeface="+mn-lt"/>
              </a:defRPr>
            </a:lvl1pPr>
            <a:lvl2pPr>
              <a:lnSpc>
                <a:spcPct val="100000"/>
              </a:lnSpc>
              <a:defRPr b="0" i="0">
                <a:solidFill>
                  <a:srgbClr val="5A6670"/>
                </a:solidFill>
                <a:latin typeface="+mn-lt"/>
              </a:defRPr>
            </a:lvl2pPr>
            <a:lvl3pPr marL="1141943" indent="-228389">
              <a:lnSpc>
                <a:spcPct val="100000"/>
              </a:lnSpc>
              <a:defRPr lang="en-US" sz="1465" b="0" i="0" kern="1200" dirty="0">
                <a:solidFill>
                  <a:srgbClr val="5A6670"/>
                </a:solidFill>
                <a:latin typeface="+mn-lt"/>
                <a:ea typeface="+mn-ea"/>
                <a:cs typeface="+mn-cs"/>
              </a:defRPr>
            </a:lvl3pPr>
            <a:lvl4pPr>
              <a:lnSpc>
                <a:spcPct val="100000"/>
              </a:lnSpc>
              <a:defRPr b="0" i="0">
                <a:solidFill>
                  <a:srgbClr val="5A6670"/>
                </a:solidFill>
                <a:latin typeface="+mn-lt"/>
              </a:defRPr>
            </a:lvl4pPr>
            <a:lvl5pPr>
              <a:defRPr lang="en-US" sz="1332" b="0" i="0" kern="1200" dirty="0">
                <a:solidFill>
                  <a:srgbClr val="5A6670"/>
                </a:solidFill>
                <a:latin typeface="+mn-lt"/>
                <a:ea typeface="+mn-ea"/>
                <a:cs typeface="+mn-cs"/>
              </a:defRPr>
            </a:lvl5pPr>
          </a:lstStyle>
          <a:p>
            <a:pPr lvl="0"/>
            <a:r>
              <a:rPr lang="en-US"/>
              <a:t>Edit Master text styles</a:t>
            </a:r>
          </a:p>
          <a:p>
            <a:pPr lvl="1"/>
            <a:r>
              <a:rPr lang="en-US"/>
              <a:t>Second level</a:t>
            </a:r>
          </a:p>
          <a:p>
            <a:pPr marL="1141943" lvl="2" indent="-228389" algn="l" defTabSz="913554" rtl="0" eaLnBrk="1" latinLnBrk="0" hangingPunct="1">
              <a:lnSpc>
                <a:spcPct val="90000"/>
              </a:lnSpc>
              <a:spcBef>
                <a:spcPts val="0"/>
              </a:spcBef>
              <a:spcAft>
                <a:spcPts val="799"/>
              </a:spcAft>
              <a:buClr>
                <a:srgbClr val="5A6670"/>
              </a:buClr>
              <a:buSzPct val="75000"/>
              <a:buFont typeface="Wingdings" pitchFamily="2" charset="2"/>
              <a:buChar char="§"/>
            </a:pPr>
            <a:r>
              <a:rPr lang="en-US"/>
              <a:t>Third level</a:t>
            </a:r>
          </a:p>
          <a:p>
            <a:pPr lvl="3"/>
            <a:r>
              <a:rPr lang="en-US"/>
              <a:t>Fourth level</a:t>
            </a:r>
          </a:p>
        </p:txBody>
      </p:sp>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5" name="Content Placeholder 2">
            <a:extLst>
              <a:ext uri="{FF2B5EF4-FFF2-40B4-BE49-F238E27FC236}">
                <a16:creationId xmlns:a16="http://schemas.microsoft.com/office/drawing/2014/main" id="{001B0570-A49B-0C42-B22E-BEEAD24FDC56}"/>
              </a:ext>
            </a:extLst>
          </p:cNvPr>
          <p:cNvSpPr>
            <a:spLocks noGrp="1"/>
          </p:cNvSpPr>
          <p:nvPr>
            <p:ph idx="10" hasCustomPrompt="1"/>
          </p:nvPr>
        </p:nvSpPr>
        <p:spPr>
          <a:xfrm>
            <a:off x="609600" y="1290406"/>
            <a:ext cx="10972800" cy="379335"/>
          </a:xfrm>
          <a:prstGeom prst="rect">
            <a:avLst/>
          </a:prstGeom>
        </p:spPr>
        <p:txBody>
          <a:bodyPr>
            <a:spAutoFit/>
          </a:bodyPr>
          <a:lstStyle>
            <a:lvl1pPr marL="0" indent="0">
              <a:buNone/>
              <a:defRPr sz="1865" b="0" i="0" cap="all" spc="133" baseline="0">
                <a:solidFill>
                  <a:srgbClr val="008BAC"/>
                </a:solidFill>
                <a:latin typeface="+mj-lt"/>
              </a:defRPr>
            </a:lvl1pPr>
            <a:lvl2pPr marL="456777" indent="0">
              <a:buNone/>
              <a:defRPr>
                <a:solidFill>
                  <a:srgbClr val="5A6670"/>
                </a:solidFill>
              </a:defRPr>
            </a:lvl2pPr>
            <a:lvl3pPr>
              <a:defRPr>
                <a:solidFill>
                  <a:srgbClr val="5A6670"/>
                </a:solidFill>
              </a:defRPr>
            </a:lvl3pPr>
            <a:lvl4pPr>
              <a:defRPr>
                <a:solidFill>
                  <a:srgbClr val="5A6670"/>
                </a:solidFill>
              </a:defRPr>
            </a:lvl4pPr>
            <a:lvl5pPr>
              <a:defRPr>
                <a:solidFill>
                  <a:srgbClr val="5A6670"/>
                </a:solidFill>
              </a:defRPr>
            </a:lvl5pPr>
          </a:lstStyle>
          <a:p>
            <a:pPr lvl="0"/>
            <a:r>
              <a:rPr lang="en-US"/>
              <a:t>ADDITIONAL TITLE DETAILS</a:t>
            </a:r>
          </a:p>
        </p:txBody>
      </p:sp>
      <p:sp>
        <p:nvSpPr>
          <p:cNvPr id="10" name="Footer Placeholder 9">
            <a:extLst>
              <a:ext uri="{FF2B5EF4-FFF2-40B4-BE49-F238E27FC236}">
                <a16:creationId xmlns:a16="http://schemas.microsoft.com/office/drawing/2014/main" id="{C87F598B-A512-E645-BF18-2204D099C84E}"/>
              </a:ext>
            </a:extLst>
          </p:cNvPr>
          <p:cNvSpPr>
            <a:spLocks noGrp="1"/>
          </p:cNvSpPr>
          <p:nvPr>
            <p:ph type="ftr" sz="quarter" idx="11"/>
          </p:nvPr>
        </p:nvSpPr>
        <p:spPr/>
        <p:txBody>
          <a:bodyPr/>
          <a:lstStyle/>
          <a:p>
            <a:r>
              <a:rPr lang="en-US"/>
              <a:t>Footer Placeholder</a:t>
            </a:r>
          </a:p>
        </p:txBody>
      </p:sp>
      <p:sp>
        <p:nvSpPr>
          <p:cNvPr id="11" name="Slide Number Placeholder 10">
            <a:extLst>
              <a:ext uri="{FF2B5EF4-FFF2-40B4-BE49-F238E27FC236}">
                <a16:creationId xmlns:a16="http://schemas.microsoft.com/office/drawing/2014/main" id="{23482F4E-ED61-9B43-97BF-0910C1F7579C}"/>
              </a:ext>
            </a:extLst>
          </p:cNvPr>
          <p:cNvSpPr>
            <a:spLocks noGrp="1"/>
          </p:cNvSpPr>
          <p:nvPr>
            <p:ph type="sldNum" sz="quarter" idx="12"/>
          </p:nvPr>
        </p:nvSpPr>
        <p:spPr/>
        <p:txBody>
          <a:bodyPr/>
          <a:lstStyle/>
          <a:p>
            <a:fld id="{1FB7619A-6EB4-314B-A828-43778AAD643B}" type="slidenum">
              <a:rPr lang="en-US" smtClean="0"/>
              <a:t>‹#›</a:t>
            </a:fld>
            <a:endParaRPr lang="en-US"/>
          </a:p>
        </p:txBody>
      </p:sp>
    </p:spTree>
    <p:extLst>
      <p:ext uri="{BB962C8B-B14F-4D97-AF65-F5344CB8AC3E}">
        <p14:creationId xmlns:p14="http://schemas.microsoft.com/office/powerpoint/2010/main" val="336518893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1_Title, Content &amp; Add Inf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53A172-15FD-BC4C-89C9-7F3D0C310CC7}"/>
              </a:ext>
            </a:extLst>
          </p:cNvPr>
          <p:cNvSpPr>
            <a:spLocks noGrp="1"/>
          </p:cNvSpPr>
          <p:nvPr>
            <p:ph idx="1" hasCustomPrompt="1"/>
          </p:nvPr>
        </p:nvSpPr>
        <p:spPr>
          <a:xfrm>
            <a:off x="609600" y="1549401"/>
            <a:ext cx="10972800" cy="3375397"/>
          </a:xfrm>
          <a:prstGeom prst="rect">
            <a:avLst/>
          </a:prstGeom>
        </p:spPr>
        <p:txBody>
          <a:bodyPr/>
          <a:lstStyle>
            <a:lvl1pPr>
              <a:defRPr b="0" i="0">
                <a:solidFill>
                  <a:srgbClr val="5A6670"/>
                </a:solidFill>
                <a:latin typeface="+mn-lt"/>
              </a:defRPr>
            </a:lvl1pPr>
            <a:lvl2pPr>
              <a:defRPr b="0" i="0">
                <a:solidFill>
                  <a:srgbClr val="5A6670"/>
                </a:solidFill>
                <a:latin typeface="+mn-lt"/>
              </a:defRPr>
            </a:lvl2pPr>
            <a:lvl3pPr marL="1141943" indent="-228389">
              <a:defRPr lang="en-US" sz="1465" b="0" i="0" kern="1200" dirty="0">
                <a:solidFill>
                  <a:srgbClr val="5A6670"/>
                </a:solidFill>
                <a:latin typeface="+mn-lt"/>
                <a:ea typeface="+mn-ea"/>
                <a:cs typeface="+mn-cs"/>
              </a:defRPr>
            </a:lvl3pPr>
            <a:lvl4pPr>
              <a:defRPr b="0" i="0">
                <a:solidFill>
                  <a:srgbClr val="5A6670"/>
                </a:solidFill>
                <a:latin typeface="+mn-lt"/>
              </a:defRPr>
            </a:lvl4pPr>
            <a:lvl5pPr>
              <a:defRPr lang="en-US" sz="1332" b="0" i="0" kern="1200" dirty="0">
                <a:solidFill>
                  <a:srgbClr val="5A6670"/>
                </a:solidFill>
                <a:latin typeface="+mn-lt"/>
                <a:ea typeface="+mn-ea"/>
                <a:cs typeface="+mn-cs"/>
              </a:defRPr>
            </a:lvl5pPr>
          </a:lstStyle>
          <a:p>
            <a:pPr lvl="0"/>
            <a:r>
              <a:rPr lang="en-US"/>
              <a:t>Edit Master text styles</a:t>
            </a:r>
          </a:p>
          <a:p>
            <a:pPr lvl="1"/>
            <a:r>
              <a:rPr lang="en-US"/>
              <a:t>Second level</a:t>
            </a:r>
          </a:p>
          <a:p>
            <a:pPr marL="1141943" lvl="2" indent="-228389" algn="l" defTabSz="913554" rtl="0" eaLnBrk="1" latinLnBrk="0" hangingPunct="1">
              <a:lnSpc>
                <a:spcPct val="90000"/>
              </a:lnSpc>
              <a:spcBef>
                <a:spcPts val="0"/>
              </a:spcBef>
              <a:spcAft>
                <a:spcPts val="799"/>
              </a:spcAft>
              <a:buClr>
                <a:srgbClr val="5A6670"/>
              </a:buClr>
              <a:buSzPct val="75000"/>
              <a:buFont typeface="Wingdings" pitchFamily="2" charset="2"/>
              <a:buChar char="§"/>
            </a:pPr>
            <a:r>
              <a:rPr lang="en-US"/>
              <a:t>Third level</a:t>
            </a:r>
          </a:p>
          <a:p>
            <a:pPr lvl="3"/>
            <a:r>
              <a:rPr lang="en-US"/>
              <a:t>Fourth level</a:t>
            </a:r>
          </a:p>
        </p:txBody>
      </p:sp>
      <p:sp>
        <p:nvSpPr>
          <p:cNvPr id="2" name="Title 1">
            <a:extLst>
              <a:ext uri="{FF2B5EF4-FFF2-40B4-BE49-F238E27FC236}">
                <a16:creationId xmlns:a16="http://schemas.microsoft.com/office/drawing/2014/main" id="{AE3BDF0C-4CA1-A14A-8F6C-C2809002A8F6}"/>
              </a:ext>
            </a:extLst>
          </p:cNvPr>
          <p:cNvSpPr>
            <a:spLocks noGrp="1"/>
          </p:cNvSpPr>
          <p:nvPr>
            <p:ph type="title"/>
          </p:nvPr>
        </p:nvSpPr>
        <p:spPr/>
        <p:txBody>
          <a:bodyPr/>
          <a:lstStyle>
            <a:lvl1pPr>
              <a:defRPr>
                <a:latin typeface="+mj-lt"/>
              </a:defRPr>
            </a:lvl1pPr>
          </a:lstStyle>
          <a:p>
            <a:r>
              <a:rPr lang="en-US"/>
              <a:t>Click to edit Master title style</a:t>
            </a:r>
          </a:p>
        </p:txBody>
      </p:sp>
      <p:sp>
        <p:nvSpPr>
          <p:cNvPr id="5" name="Content Placeholder 2">
            <a:extLst>
              <a:ext uri="{FF2B5EF4-FFF2-40B4-BE49-F238E27FC236}">
                <a16:creationId xmlns:a16="http://schemas.microsoft.com/office/drawing/2014/main" id="{001B0570-A49B-0C42-B22E-BEEAD24FDC56}"/>
              </a:ext>
            </a:extLst>
          </p:cNvPr>
          <p:cNvSpPr>
            <a:spLocks noGrp="1"/>
          </p:cNvSpPr>
          <p:nvPr>
            <p:ph idx="10" hasCustomPrompt="1"/>
          </p:nvPr>
        </p:nvSpPr>
        <p:spPr>
          <a:xfrm>
            <a:off x="609600" y="5314842"/>
            <a:ext cx="10972800" cy="861775"/>
          </a:xfrm>
          <a:prstGeom prst="rect">
            <a:avLst/>
          </a:prstGeom>
        </p:spPr>
        <p:txBody>
          <a:bodyPr>
            <a:noAutofit/>
          </a:bodyPr>
          <a:lstStyle>
            <a:lvl1pPr marL="0" indent="0">
              <a:lnSpc>
                <a:spcPct val="100000"/>
              </a:lnSpc>
              <a:buNone/>
              <a:defRPr sz="1599" b="0" i="0">
                <a:solidFill>
                  <a:srgbClr val="008BAC"/>
                </a:solidFill>
                <a:latin typeface="+mn-lt"/>
              </a:defRPr>
            </a:lvl1pPr>
            <a:lvl2pPr marL="456777" indent="0">
              <a:buNone/>
              <a:defRPr>
                <a:solidFill>
                  <a:srgbClr val="5A6670"/>
                </a:solidFill>
              </a:defRPr>
            </a:lvl2pPr>
            <a:lvl3pPr>
              <a:defRPr>
                <a:solidFill>
                  <a:srgbClr val="5A6670"/>
                </a:solidFill>
              </a:defRPr>
            </a:lvl3pPr>
            <a:lvl4pPr>
              <a:defRPr>
                <a:solidFill>
                  <a:srgbClr val="5A6670"/>
                </a:solidFill>
              </a:defRPr>
            </a:lvl4pPr>
            <a:lvl5pPr>
              <a:defRPr>
                <a:solidFill>
                  <a:srgbClr val="5A6670"/>
                </a:solidFill>
              </a:defRPr>
            </a:lvl5pPr>
          </a:lstStyle>
          <a:p>
            <a:pPr lvl="0"/>
            <a:r>
              <a:rPr lang="en-US"/>
              <a:t>Additional information – Click to edit</a:t>
            </a:r>
          </a:p>
        </p:txBody>
      </p:sp>
      <p:sp>
        <p:nvSpPr>
          <p:cNvPr id="4" name="Footer Placeholder 3">
            <a:extLst>
              <a:ext uri="{FF2B5EF4-FFF2-40B4-BE49-F238E27FC236}">
                <a16:creationId xmlns:a16="http://schemas.microsoft.com/office/drawing/2014/main" id="{98039AD6-6A31-1F49-B56D-3B93F22E683C}"/>
              </a:ext>
            </a:extLst>
          </p:cNvPr>
          <p:cNvSpPr>
            <a:spLocks noGrp="1"/>
          </p:cNvSpPr>
          <p:nvPr>
            <p:ph type="ftr" sz="quarter" idx="11"/>
          </p:nvPr>
        </p:nvSpPr>
        <p:spPr/>
        <p:txBody>
          <a:bodyPr/>
          <a:lstStyle/>
          <a:p>
            <a:r>
              <a:rPr lang="en-US"/>
              <a:t>Footer Placeholder</a:t>
            </a:r>
          </a:p>
        </p:txBody>
      </p:sp>
      <p:sp>
        <p:nvSpPr>
          <p:cNvPr id="6" name="Slide Number Placeholder 5">
            <a:extLst>
              <a:ext uri="{FF2B5EF4-FFF2-40B4-BE49-F238E27FC236}">
                <a16:creationId xmlns:a16="http://schemas.microsoft.com/office/drawing/2014/main" id="{198C7C02-5E60-1444-840B-3A2F091EB710}"/>
              </a:ext>
            </a:extLst>
          </p:cNvPr>
          <p:cNvSpPr>
            <a:spLocks noGrp="1"/>
          </p:cNvSpPr>
          <p:nvPr>
            <p:ph type="sldNum" sz="quarter" idx="12"/>
          </p:nvPr>
        </p:nvSpPr>
        <p:spPr/>
        <p:txBody>
          <a:bodyPr/>
          <a:lstStyle/>
          <a:p>
            <a:fld id="{1FB7619A-6EB4-314B-A828-43778AAD643B}" type="slidenum">
              <a:rPr lang="en-US" smtClean="0"/>
              <a:t>‹#›</a:t>
            </a:fld>
            <a:endParaRPr lang="en-US"/>
          </a:p>
        </p:txBody>
      </p:sp>
    </p:spTree>
    <p:extLst>
      <p:ext uri="{BB962C8B-B14F-4D97-AF65-F5344CB8AC3E}">
        <p14:creationId xmlns:p14="http://schemas.microsoft.com/office/powerpoint/2010/main" val="157963894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rgbClr val="163A5A"/>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4CC056E-F862-8447-A937-51FBF76FD0ED}"/>
              </a:ext>
            </a:extLst>
          </p:cNvPr>
          <p:cNvPicPr>
            <a:picLocks noChangeAspect="1"/>
          </p:cNvPicPr>
          <p:nvPr/>
        </p:nvPicPr>
        <p:blipFill>
          <a:blip r:embed="rId2"/>
          <a:stretch>
            <a:fillRect/>
          </a:stretch>
        </p:blipFill>
        <p:spPr>
          <a:xfrm>
            <a:off x="0" y="1"/>
            <a:ext cx="12192000" cy="6858000"/>
          </a:xfrm>
          <a:prstGeom prst="rect">
            <a:avLst/>
          </a:prstGeom>
        </p:spPr>
      </p:pic>
      <p:sp>
        <p:nvSpPr>
          <p:cNvPr id="2" name="Title 1"/>
          <p:cNvSpPr>
            <a:spLocks noGrp="1"/>
          </p:cNvSpPr>
          <p:nvPr>
            <p:ph type="title"/>
          </p:nvPr>
        </p:nvSpPr>
        <p:spPr>
          <a:xfrm>
            <a:off x="1770947" y="2704907"/>
            <a:ext cx="8734493" cy="821250"/>
          </a:xfrm>
          <a:solidFill>
            <a:schemeClr val="accent1"/>
          </a:solidFill>
          <a:ln>
            <a:noFill/>
          </a:ln>
          <a:effectLst>
            <a:outerShdw dist="127000" dir="2700000" algn="tl" rotWithShape="0">
              <a:schemeClr val="accent2"/>
            </a:outerShdw>
          </a:effectLst>
        </p:spPr>
        <p:txBody>
          <a:bodyPr wrap="square" lIns="137160" tIns="137160" rIns="137160" bIns="91440" anchor="b">
            <a:spAutoFit/>
          </a:bodyPr>
          <a:lstStyle>
            <a:lvl1pPr algn="ctr">
              <a:defRPr sz="4263" b="1" i="0">
                <a:solidFill>
                  <a:schemeClr val="bg1"/>
                </a:solidFill>
                <a:latin typeface="Montserrat" pitchFamily="2" charset="77"/>
              </a:defRPr>
            </a:lvl1pPr>
          </a:lstStyle>
          <a:p>
            <a:r>
              <a:rPr lang="en-US"/>
              <a:t>Click to edit Master title style</a:t>
            </a:r>
          </a:p>
        </p:txBody>
      </p:sp>
      <p:sp>
        <p:nvSpPr>
          <p:cNvPr id="3" name="Text Placeholder 2"/>
          <p:cNvSpPr>
            <a:spLocks noGrp="1"/>
          </p:cNvSpPr>
          <p:nvPr>
            <p:ph type="body" idx="1"/>
          </p:nvPr>
        </p:nvSpPr>
        <p:spPr>
          <a:xfrm>
            <a:off x="1770947" y="3972560"/>
            <a:ext cx="8734493" cy="461345"/>
          </a:xfrm>
          <a:prstGeom prst="rect">
            <a:avLst/>
          </a:prstGeom>
        </p:spPr>
        <p:txBody>
          <a:bodyPr>
            <a:spAutoFit/>
          </a:bodyPr>
          <a:lstStyle>
            <a:lvl1pPr marL="0" indent="0" algn="ctr">
              <a:buNone/>
              <a:defRPr sz="2398">
                <a:solidFill>
                  <a:schemeClr val="bg1"/>
                </a:solidFill>
              </a:defRPr>
            </a:lvl1pPr>
            <a:lvl2pPr marL="456777" indent="0">
              <a:buNone/>
              <a:defRPr sz="1998">
                <a:solidFill>
                  <a:schemeClr val="tx1">
                    <a:tint val="75000"/>
                  </a:schemeClr>
                </a:solidFill>
              </a:defRPr>
            </a:lvl2pPr>
            <a:lvl3pPr marL="913554" indent="0">
              <a:buNone/>
              <a:defRPr sz="1798">
                <a:solidFill>
                  <a:schemeClr val="tx1">
                    <a:tint val="75000"/>
                  </a:schemeClr>
                </a:solidFill>
              </a:defRPr>
            </a:lvl3pPr>
            <a:lvl4pPr marL="1370331" indent="0">
              <a:buNone/>
              <a:defRPr sz="1599">
                <a:solidFill>
                  <a:schemeClr val="tx1">
                    <a:tint val="75000"/>
                  </a:schemeClr>
                </a:solidFill>
              </a:defRPr>
            </a:lvl4pPr>
            <a:lvl5pPr marL="1827108" indent="0">
              <a:buNone/>
              <a:defRPr sz="1599">
                <a:solidFill>
                  <a:schemeClr val="tx1">
                    <a:tint val="75000"/>
                  </a:schemeClr>
                </a:solidFill>
              </a:defRPr>
            </a:lvl5pPr>
            <a:lvl6pPr marL="2283885" indent="0">
              <a:buNone/>
              <a:defRPr sz="1599">
                <a:solidFill>
                  <a:schemeClr val="tx1">
                    <a:tint val="75000"/>
                  </a:schemeClr>
                </a:solidFill>
              </a:defRPr>
            </a:lvl6pPr>
            <a:lvl7pPr marL="2740663" indent="0">
              <a:buNone/>
              <a:defRPr sz="1599">
                <a:solidFill>
                  <a:schemeClr val="tx1">
                    <a:tint val="75000"/>
                  </a:schemeClr>
                </a:solidFill>
              </a:defRPr>
            </a:lvl7pPr>
            <a:lvl8pPr marL="3197440" indent="0">
              <a:buNone/>
              <a:defRPr sz="1599">
                <a:solidFill>
                  <a:schemeClr val="tx1">
                    <a:tint val="75000"/>
                  </a:schemeClr>
                </a:solidFill>
              </a:defRPr>
            </a:lvl8pPr>
            <a:lvl9pPr marL="3654217" indent="0">
              <a:buNone/>
              <a:defRPr sz="1599">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101780009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 light blue">
    <p:spTree>
      <p:nvGrpSpPr>
        <p:cNvPr id="1" name=""/>
        <p:cNvGrpSpPr/>
        <p:nvPr/>
      </p:nvGrpSpPr>
      <p:grpSpPr>
        <a:xfrm>
          <a:off x="0" y="0"/>
          <a:ext cx="0" cy="0"/>
          <a:chOff x="0" y="0"/>
          <a:chExt cx="0" cy="0"/>
        </a:xfrm>
      </p:grpSpPr>
      <p:pic>
        <p:nvPicPr>
          <p:cNvPr id="5" name="Picture 4" descr="A close up of a logo&#10;&#10;Description automatically generated">
            <a:extLst>
              <a:ext uri="{FF2B5EF4-FFF2-40B4-BE49-F238E27FC236}">
                <a16:creationId xmlns:a16="http://schemas.microsoft.com/office/drawing/2014/main" id="{30C421A7-A68B-6244-9F8B-80FEA69C9F42}"/>
              </a:ext>
            </a:extLst>
          </p:cNvPr>
          <p:cNvPicPr>
            <a:picLocks noChangeAspect="1"/>
          </p:cNvPicPr>
          <p:nvPr/>
        </p:nvPicPr>
        <p:blipFill>
          <a:blip r:embed="rId2"/>
          <a:stretch>
            <a:fillRect/>
          </a:stretch>
        </p:blipFill>
        <p:spPr>
          <a:xfrm>
            <a:off x="0" y="1"/>
            <a:ext cx="12192000" cy="6858000"/>
          </a:xfrm>
          <a:prstGeom prst="rect">
            <a:avLst/>
          </a:prstGeom>
        </p:spPr>
      </p:pic>
      <p:sp>
        <p:nvSpPr>
          <p:cNvPr id="2" name="Title 1"/>
          <p:cNvSpPr>
            <a:spLocks noGrp="1"/>
          </p:cNvSpPr>
          <p:nvPr>
            <p:ph type="title"/>
          </p:nvPr>
        </p:nvSpPr>
        <p:spPr>
          <a:xfrm>
            <a:off x="1770947" y="2704907"/>
            <a:ext cx="8734493" cy="821250"/>
          </a:xfrm>
          <a:solidFill>
            <a:schemeClr val="bg1"/>
          </a:solidFill>
          <a:ln>
            <a:noFill/>
          </a:ln>
          <a:effectLst>
            <a:outerShdw dist="127000" dir="2700000" algn="tl" rotWithShape="0">
              <a:schemeClr val="accent4"/>
            </a:outerShdw>
          </a:effectLst>
        </p:spPr>
        <p:txBody>
          <a:bodyPr wrap="square" lIns="137160" tIns="137160" rIns="137160" bIns="91440" anchor="b">
            <a:spAutoFit/>
          </a:bodyPr>
          <a:lstStyle>
            <a:lvl1pPr algn="ctr">
              <a:defRPr sz="4263" b="1" i="0">
                <a:solidFill>
                  <a:schemeClr val="tx2"/>
                </a:solidFill>
                <a:latin typeface="Montserrat" pitchFamily="2" charset="77"/>
              </a:defRPr>
            </a:lvl1pPr>
          </a:lstStyle>
          <a:p>
            <a:r>
              <a:rPr lang="en-US"/>
              <a:t>Click to edit Master title style</a:t>
            </a:r>
          </a:p>
        </p:txBody>
      </p:sp>
      <p:sp>
        <p:nvSpPr>
          <p:cNvPr id="3" name="Text Placeholder 2"/>
          <p:cNvSpPr>
            <a:spLocks noGrp="1"/>
          </p:cNvSpPr>
          <p:nvPr>
            <p:ph type="body" idx="1"/>
          </p:nvPr>
        </p:nvSpPr>
        <p:spPr>
          <a:xfrm>
            <a:off x="1770947" y="3972560"/>
            <a:ext cx="8734493" cy="461345"/>
          </a:xfrm>
          <a:prstGeom prst="rect">
            <a:avLst/>
          </a:prstGeom>
        </p:spPr>
        <p:txBody>
          <a:bodyPr>
            <a:spAutoFit/>
          </a:bodyPr>
          <a:lstStyle>
            <a:lvl1pPr marL="0" indent="0" algn="ctr">
              <a:buNone/>
              <a:defRPr sz="2398">
                <a:solidFill>
                  <a:schemeClr val="tx2"/>
                </a:solidFill>
              </a:defRPr>
            </a:lvl1pPr>
            <a:lvl2pPr marL="456777" indent="0">
              <a:buNone/>
              <a:defRPr sz="1998">
                <a:solidFill>
                  <a:schemeClr val="tx1">
                    <a:tint val="75000"/>
                  </a:schemeClr>
                </a:solidFill>
              </a:defRPr>
            </a:lvl2pPr>
            <a:lvl3pPr marL="913554" indent="0">
              <a:buNone/>
              <a:defRPr sz="1798">
                <a:solidFill>
                  <a:schemeClr val="tx1">
                    <a:tint val="75000"/>
                  </a:schemeClr>
                </a:solidFill>
              </a:defRPr>
            </a:lvl3pPr>
            <a:lvl4pPr marL="1370331" indent="0">
              <a:buNone/>
              <a:defRPr sz="1599">
                <a:solidFill>
                  <a:schemeClr val="tx1">
                    <a:tint val="75000"/>
                  </a:schemeClr>
                </a:solidFill>
              </a:defRPr>
            </a:lvl4pPr>
            <a:lvl5pPr marL="1827108" indent="0">
              <a:buNone/>
              <a:defRPr sz="1599">
                <a:solidFill>
                  <a:schemeClr val="tx1">
                    <a:tint val="75000"/>
                  </a:schemeClr>
                </a:solidFill>
              </a:defRPr>
            </a:lvl5pPr>
            <a:lvl6pPr marL="2283885" indent="0">
              <a:buNone/>
              <a:defRPr sz="1599">
                <a:solidFill>
                  <a:schemeClr val="tx1">
                    <a:tint val="75000"/>
                  </a:schemeClr>
                </a:solidFill>
              </a:defRPr>
            </a:lvl6pPr>
            <a:lvl7pPr marL="2740663" indent="0">
              <a:buNone/>
              <a:defRPr sz="1599">
                <a:solidFill>
                  <a:schemeClr val="tx1">
                    <a:tint val="75000"/>
                  </a:schemeClr>
                </a:solidFill>
              </a:defRPr>
            </a:lvl7pPr>
            <a:lvl8pPr marL="3197440" indent="0">
              <a:buNone/>
              <a:defRPr sz="1599">
                <a:solidFill>
                  <a:schemeClr val="tx1">
                    <a:tint val="75000"/>
                  </a:schemeClr>
                </a:solidFill>
              </a:defRPr>
            </a:lvl8pPr>
            <a:lvl9pPr marL="3654217" indent="0">
              <a:buNone/>
              <a:defRPr sz="1599">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876449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lvl1pPr algn="ctr">
              <a:defRPr/>
            </a:lvl1pPr>
          </a:lstStyle>
          <a:p>
            <a:r>
              <a:rPr lang="en-US"/>
              <a:t>Click to edit Master title style</a:t>
            </a:r>
          </a:p>
        </p:txBody>
      </p:sp>
      <p:sp>
        <p:nvSpPr>
          <p:cNvPr id="3" name="Footer Placeholder 2">
            <a:extLst>
              <a:ext uri="{FF2B5EF4-FFF2-40B4-BE49-F238E27FC236}">
                <a16:creationId xmlns:a16="http://schemas.microsoft.com/office/drawing/2014/main" id="{7AEA5061-E23A-BA41-9DA9-9DD4F42C8C7F}"/>
              </a:ext>
            </a:extLst>
          </p:cNvPr>
          <p:cNvSpPr>
            <a:spLocks noGrp="1"/>
          </p:cNvSpPr>
          <p:nvPr>
            <p:ph type="ftr" sz="quarter" idx="10"/>
          </p:nvPr>
        </p:nvSpPr>
        <p:spPr/>
        <p:txBody>
          <a:bodyPr/>
          <a:lstStyle/>
          <a:p>
            <a:endParaRPr lang="en-US"/>
          </a:p>
        </p:txBody>
      </p:sp>
      <p:sp>
        <p:nvSpPr>
          <p:cNvPr id="4" name="Slide Number Placeholder 3">
            <a:extLst>
              <a:ext uri="{FF2B5EF4-FFF2-40B4-BE49-F238E27FC236}">
                <a16:creationId xmlns:a16="http://schemas.microsoft.com/office/drawing/2014/main" id="{37BCA43D-F448-124E-AB59-459936F88A91}"/>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252054473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1_Section Header">
    <p:bg>
      <p:bgPr>
        <a:solidFill>
          <a:schemeClr val="bg1"/>
        </a:solidFill>
        <a:effectLst/>
      </p:bgPr>
    </p:bg>
    <p:spTree>
      <p:nvGrpSpPr>
        <p:cNvPr id="1" name=""/>
        <p:cNvGrpSpPr/>
        <p:nvPr/>
      </p:nvGrpSpPr>
      <p:grpSpPr>
        <a:xfrm>
          <a:off x="0" y="0"/>
          <a:ext cx="0" cy="0"/>
          <a:chOff x="0" y="0"/>
          <a:chExt cx="0" cy="0"/>
        </a:xfrm>
      </p:grpSpPr>
      <p:pic>
        <p:nvPicPr>
          <p:cNvPr id="5" name="Picture 4" descr="A close up of a logo&#10;&#10;Description automatically generated">
            <a:extLst>
              <a:ext uri="{FF2B5EF4-FFF2-40B4-BE49-F238E27FC236}">
                <a16:creationId xmlns:a16="http://schemas.microsoft.com/office/drawing/2014/main" id="{BF69AFCA-FB29-734C-93FF-328DD3032EA1}"/>
              </a:ext>
            </a:extLst>
          </p:cNvPr>
          <p:cNvPicPr>
            <a:picLocks noChangeAspect="1"/>
          </p:cNvPicPr>
          <p:nvPr/>
        </p:nvPicPr>
        <p:blipFill>
          <a:blip r:embed="rId2"/>
          <a:stretch>
            <a:fillRect/>
          </a:stretch>
        </p:blipFill>
        <p:spPr>
          <a:xfrm>
            <a:off x="0" y="1"/>
            <a:ext cx="12192000" cy="6858000"/>
          </a:xfrm>
          <a:prstGeom prst="rect">
            <a:avLst/>
          </a:prstGeom>
        </p:spPr>
      </p:pic>
      <p:sp>
        <p:nvSpPr>
          <p:cNvPr id="2" name="Title 1"/>
          <p:cNvSpPr>
            <a:spLocks noGrp="1"/>
          </p:cNvSpPr>
          <p:nvPr>
            <p:ph type="title" hasCustomPrompt="1"/>
          </p:nvPr>
        </p:nvSpPr>
        <p:spPr>
          <a:xfrm>
            <a:off x="2143760" y="2246955"/>
            <a:ext cx="7904480" cy="1452705"/>
          </a:xfrm>
        </p:spPr>
        <p:txBody>
          <a:bodyPr wrap="square" anchor="b">
            <a:spAutoFit/>
          </a:bodyPr>
          <a:lstStyle>
            <a:lvl1pPr algn="ctr">
              <a:defRPr sz="4796" b="1" i="0">
                <a:solidFill>
                  <a:srgbClr val="163A5A"/>
                </a:solidFill>
                <a:latin typeface="Montserrat" pitchFamily="2" charset="77"/>
              </a:defRPr>
            </a:lvl1pPr>
          </a:lstStyle>
          <a:p>
            <a:r>
              <a:rPr lang="en-US"/>
              <a:t>Click to edit master title style</a:t>
            </a:r>
          </a:p>
        </p:txBody>
      </p:sp>
      <p:sp>
        <p:nvSpPr>
          <p:cNvPr id="4" name="Text Placeholder 2">
            <a:extLst>
              <a:ext uri="{FF2B5EF4-FFF2-40B4-BE49-F238E27FC236}">
                <a16:creationId xmlns:a16="http://schemas.microsoft.com/office/drawing/2014/main" id="{5E6DC862-233A-0449-9D25-7C2E79620397}"/>
              </a:ext>
            </a:extLst>
          </p:cNvPr>
          <p:cNvSpPr>
            <a:spLocks noGrp="1"/>
          </p:cNvSpPr>
          <p:nvPr>
            <p:ph type="body" idx="1"/>
          </p:nvPr>
        </p:nvSpPr>
        <p:spPr>
          <a:xfrm>
            <a:off x="2143760" y="4429761"/>
            <a:ext cx="7904480" cy="461345"/>
          </a:xfrm>
          <a:prstGeom prst="rect">
            <a:avLst/>
          </a:prstGeom>
        </p:spPr>
        <p:txBody>
          <a:bodyPr wrap="square">
            <a:spAutoFit/>
          </a:bodyPr>
          <a:lstStyle>
            <a:lvl1pPr marL="0" indent="0" algn="ctr">
              <a:buNone/>
              <a:defRPr sz="2398">
                <a:solidFill>
                  <a:schemeClr val="tx2"/>
                </a:solidFill>
              </a:defRPr>
            </a:lvl1pPr>
            <a:lvl2pPr marL="456777" indent="0">
              <a:buNone/>
              <a:defRPr sz="1998">
                <a:solidFill>
                  <a:schemeClr val="tx1">
                    <a:tint val="75000"/>
                  </a:schemeClr>
                </a:solidFill>
              </a:defRPr>
            </a:lvl2pPr>
            <a:lvl3pPr marL="913554" indent="0">
              <a:buNone/>
              <a:defRPr sz="1798">
                <a:solidFill>
                  <a:schemeClr val="tx1">
                    <a:tint val="75000"/>
                  </a:schemeClr>
                </a:solidFill>
              </a:defRPr>
            </a:lvl3pPr>
            <a:lvl4pPr marL="1370331" indent="0">
              <a:buNone/>
              <a:defRPr sz="1599">
                <a:solidFill>
                  <a:schemeClr val="tx1">
                    <a:tint val="75000"/>
                  </a:schemeClr>
                </a:solidFill>
              </a:defRPr>
            </a:lvl4pPr>
            <a:lvl5pPr marL="1827108" indent="0">
              <a:buNone/>
              <a:defRPr sz="1599">
                <a:solidFill>
                  <a:schemeClr val="tx1">
                    <a:tint val="75000"/>
                  </a:schemeClr>
                </a:solidFill>
              </a:defRPr>
            </a:lvl5pPr>
            <a:lvl6pPr marL="2283885" indent="0">
              <a:buNone/>
              <a:defRPr sz="1599">
                <a:solidFill>
                  <a:schemeClr val="tx1">
                    <a:tint val="75000"/>
                  </a:schemeClr>
                </a:solidFill>
              </a:defRPr>
            </a:lvl6pPr>
            <a:lvl7pPr marL="2740663" indent="0">
              <a:buNone/>
              <a:defRPr sz="1599">
                <a:solidFill>
                  <a:schemeClr val="tx1">
                    <a:tint val="75000"/>
                  </a:schemeClr>
                </a:solidFill>
              </a:defRPr>
            </a:lvl7pPr>
            <a:lvl8pPr marL="3197440" indent="0">
              <a:buNone/>
              <a:defRPr sz="1599">
                <a:solidFill>
                  <a:schemeClr val="tx1">
                    <a:tint val="75000"/>
                  </a:schemeClr>
                </a:solidFill>
              </a:defRPr>
            </a:lvl8pPr>
            <a:lvl9pPr marL="3654217" indent="0">
              <a:buNone/>
              <a:defRPr sz="1599">
                <a:solidFill>
                  <a:schemeClr val="tx1">
                    <a:tint val="75000"/>
                  </a:schemeClr>
                </a:solidFill>
              </a:defRPr>
            </a:lvl9pPr>
          </a:lstStyle>
          <a:p>
            <a:pPr lvl="0"/>
            <a:r>
              <a:rPr lang="en-US"/>
              <a:t>Click to edit Master text styles</a:t>
            </a:r>
          </a:p>
        </p:txBody>
      </p:sp>
      <p:cxnSp>
        <p:nvCxnSpPr>
          <p:cNvPr id="6" name="Straight Connector 5">
            <a:extLst>
              <a:ext uri="{FF2B5EF4-FFF2-40B4-BE49-F238E27FC236}">
                <a16:creationId xmlns:a16="http://schemas.microsoft.com/office/drawing/2014/main" id="{49CFABD9-DB1A-1644-8465-C866812EB27C}"/>
              </a:ext>
            </a:extLst>
          </p:cNvPr>
          <p:cNvCxnSpPr>
            <a:cxnSpLocks/>
          </p:cNvCxnSpPr>
          <p:nvPr/>
        </p:nvCxnSpPr>
        <p:spPr>
          <a:xfrm>
            <a:off x="5657834" y="4065020"/>
            <a:ext cx="876337" cy="0"/>
          </a:xfrm>
          <a:prstGeom prst="line">
            <a:avLst/>
          </a:prstGeom>
          <a:ln w="635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139381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3_Section Header">
    <p:bg>
      <p:bgPr>
        <a:solidFill>
          <a:schemeClr val="bg1"/>
        </a:solidFill>
        <a:effectLst/>
      </p:bgPr>
    </p:bg>
    <p:spTree>
      <p:nvGrpSpPr>
        <p:cNvPr id="1" name=""/>
        <p:cNvGrpSpPr/>
        <p:nvPr/>
      </p:nvGrpSpPr>
      <p:grpSpPr>
        <a:xfrm>
          <a:off x="0" y="0"/>
          <a:ext cx="0" cy="0"/>
          <a:chOff x="0" y="0"/>
          <a:chExt cx="0" cy="0"/>
        </a:xfrm>
      </p:grpSpPr>
      <p:pic>
        <p:nvPicPr>
          <p:cNvPr id="5" name="Picture 4" descr="A close up of a logo&#10;&#10;Description automatically generated">
            <a:extLst>
              <a:ext uri="{FF2B5EF4-FFF2-40B4-BE49-F238E27FC236}">
                <a16:creationId xmlns:a16="http://schemas.microsoft.com/office/drawing/2014/main" id="{BF69AFCA-FB29-734C-93FF-328DD3032EA1}"/>
              </a:ext>
            </a:extLst>
          </p:cNvPr>
          <p:cNvPicPr>
            <a:picLocks noChangeAspect="1"/>
          </p:cNvPicPr>
          <p:nvPr/>
        </p:nvPicPr>
        <p:blipFill>
          <a:blip r:embed="rId2"/>
          <a:stretch>
            <a:fillRect/>
          </a:stretch>
        </p:blipFill>
        <p:spPr>
          <a:xfrm>
            <a:off x="0" y="1"/>
            <a:ext cx="12192000" cy="6858000"/>
          </a:xfrm>
          <a:prstGeom prst="rect">
            <a:avLst/>
          </a:prstGeom>
        </p:spPr>
      </p:pic>
    </p:spTree>
    <p:extLst>
      <p:ext uri="{BB962C8B-B14F-4D97-AF65-F5344CB8AC3E}">
        <p14:creationId xmlns:p14="http://schemas.microsoft.com/office/powerpoint/2010/main" val="385351595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2_Section Header">
    <p:bg>
      <p:bgPr>
        <a:solidFill>
          <a:schemeClr val="bg1"/>
        </a:solidFill>
        <a:effectLst/>
      </p:bgPr>
    </p:bg>
    <p:spTree>
      <p:nvGrpSpPr>
        <p:cNvPr id="1" name=""/>
        <p:cNvGrpSpPr/>
        <p:nvPr/>
      </p:nvGrpSpPr>
      <p:grpSpPr>
        <a:xfrm>
          <a:off x="0" y="0"/>
          <a:ext cx="0" cy="0"/>
          <a:chOff x="0" y="0"/>
          <a:chExt cx="0" cy="0"/>
        </a:xfrm>
      </p:grpSpPr>
      <p:pic>
        <p:nvPicPr>
          <p:cNvPr id="5" name="Picture 4" descr="A close up of a logo&#10;&#10;Description automatically generated">
            <a:extLst>
              <a:ext uri="{FF2B5EF4-FFF2-40B4-BE49-F238E27FC236}">
                <a16:creationId xmlns:a16="http://schemas.microsoft.com/office/drawing/2014/main" id="{B870CAE3-D2F0-7C43-8929-11C3E14CB63B}"/>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Effect>
                      <a14:brightnessContrast bright="10000" contrast="20000"/>
                    </a14:imgEffect>
                  </a14:imgLayer>
                </a14:imgProps>
              </a:ext>
            </a:extLst>
          </a:blip>
          <a:stretch>
            <a:fillRect/>
          </a:stretch>
        </p:blipFill>
        <p:spPr>
          <a:xfrm>
            <a:off x="0" y="1"/>
            <a:ext cx="12192000" cy="6858000"/>
          </a:xfrm>
          <a:prstGeom prst="rect">
            <a:avLst/>
          </a:prstGeom>
        </p:spPr>
      </p:pic>
      <p:sp>
        <p:nvSpPr>
          <p:cNvPr id="6" name="Title 1">
            <a:extLst>
              <a:ext uri="{FF2B5EF4-FFF2-40B4-BE49-F238E27FC236}">
                <a16:creationId xmlns:a16="http://schemas.microsoft.com/office/drawing/2014/main" id="{86290A36-1CCA-5A4B-9F0B-FCFBED44BECC}"/>
              </a:ext>
            </a:extLst>
          </p:cNvPr>
          <p:cNvSpPr>
            <a:spLocks noGrp="1"/>
          </p:cNvSpPr>
          <p:nvPr>
            <p:ph type="title" hasCustomPrompt="1"/>
          </p:nvPr>
        </p:nvSpPr>
        <p:spPr>
          <a:xfrm>
            <a:off x="2143760" y="2246955"/>
            <a:ext cx="7904480" cy="1452705"/>
          </a:xfrm>
        </p:spPr>
        <p:txBody>
          <a:bodyPr wrap="square" anchor="b">
            <a:spAutoFit/>
          </a:bodyPr>
          <a:lstStyle>
            <a:lvl1pPr algn="ctr">
              <a:defRPr sz="4796" b="1" i="0">
                <a:solidFill>
                  <a:srgbClr val="163A5A"/>
                </a:solidFill>
                <a:latin typeface="Montserrat" pitchFamily="2" charset="77"/>
              </a:defRPr>
            </a:lvl1pPr>
          </a:lstStyle>
          <a:p>
            <a:r>
              <a:rPr lang="en-US"/>
              <a:t>Click to edit master title style</a:t>
            </a:r>
          </a:p>
        </p:txBody>
      </p:sp>
      <p:sp>
        <p:nvSpPr>
          <p:cNvPr id="7" name="Text Placeholder 2">
            <a:extLst>
              <a:ext uri="{FF2B5EF4-FFF2-40B4-BE49-F238E27FC236}">
                <a16:creationId xmlns:a16="http://schemas.microsoft.com/office/drawing/2014/main" id="{BD7BE1FE-EDC2-E640-B48D-2E8AAC780AD1}"/>
              </a:ext>
            </a:extLst>
          </p:cNvPr>
          <p:cNvSpPr>
            <a:spLocks noGrp="1"/>
          </p:cNvSpPr>
          <p:nvPr>
            <p:ph type="body" idx="1"/>
          </p:nvPr>
        </p:nvSpPr>
        <p:spPr>
          <a:xfrm>
            <a:off x="2143760" y="4429761"/>
            <a:ext cx="7904480" cy="461345"/>
          </a:xfrm>
          <a:prstGeom prst="rect">
            <a:avLst/>
          </a:prstGeom>
        </p:spPr>
        <p:txBody>
          <a:bodyPr wrap="square">
            <a:spAutoFit/>
          </a:bodyPr>
          <a:lstStyle>
            <a:lvl1pPr marL="0" indent="0" algn="ctr">
              <a:buNone/>
              <a:defRPr sz="2398">
                <a:solidFill>
                  <a:schemeClr val="tx2"/>
                </a:solidFill>
              </a:defRPr>
            </a:lvl1pPr>
            <a:lvl2pPr marL="456777" indent="0">
              <a:buNone/>
              <a:defRPr sz="1998">
                <a:solidFill>
                  <a:schemeClr val="tx1">
                    <a:tint val="75000"/>
                  </a:schemeClr>
                </a:solidFill>
              </a:defRPr>
            </a:lvl2pPr>
            <a:lvl3pPr marL="913554" indent="0">
              <a:buNone/>
              <a:defRPr sz="1798">
                <a:solidFill>
                  <a:schemeClr val="tx1">
                    <a:tint val="75000"/>
                  </a:schemeClr>
                </a:solidFill>
              </a:defRPr>
            </a:lvl3pPr>
            <a:lvl4pPr marL="1370331" indent="0">
              <a:buNone/>
              <a:defRPr sz="1599">
                <a:solidFill>
                  <a:schemeClr val="tx1">
                    <a:tint val="75000"/>
                  </a:schemeClr>
                </a:solidFill>
              </a:defRPr>
            </a:lvl4pPr>
            <a:lvl5pPr marL="1827108" indent="0">
              <a:buNone/>
              <a:defRPr sz="1599">
                <a:solidFill>
                  <a:schemeClr val="tx1">
                    <a:tint val="75000"/>
                  </a:schemeClr>
                </a:solidFill>
              </a:defRPr>
            </a:lvl5pPr>
            <a:lvl6pPr marL="2283885" indent="0">
              <a:buNone/>
              <a:defRPr sz="1599">
                <a:solidFill>
                  <a:schemeClr val="tx1">
                    <a:tint val="75000"/>
                  </a:schemeClr>
                </a:solidFill>
              </a:defRPr>
            </a:lvl6pPr>
            <a:lvl7pPr marL="2740663" indent="0">
              <a:buNone/>
              <a:defRPr sz="1599">
                <a:solidFill>
                  <a:schemeClr val="tx1">
                    <a:tint val="75000"/>
                  </a:schemeClr>
                </a:solidFill>
              </a:defRPr>
            </a:lvl7pPr>
            <a:lvl8pPr marL="3197440" indent="0">
              <a:buNone/>
              <a:defRPr sz="1599">
                <a:solidFill>
                  <a:schemeClr val="tx1">
                    <a:tint val="75000"/>
                  </a:schemeClr>
                </a:solidFill>
              </a:defRPr>
            </a:lvl8pPr>
            <a:lvl9pPr marL="3654217" indent="0">
              <a:buNone/>
              <a:defRPr sz="1599">
                <a:solidFill>
                  <a:schemeClr val="tx1">
                    <a:tint val="75000"/>
                  </a:schemeClr>
                </a:solidFill>
              </a:defRPr>
            </a:lvl9pPr>
          </a:lstStyle>
          <a:p>
            <a:pPr lvl="0"/>
            <a:r>
              <a:rPr lang="en-US"/>
              <a:t>Click to edit Master text styles</a:t>
            </a:r>
          </a:p>
        </p:txBody>
      </p:sp>
      <p:cxnSp>
        <p:nvCxnSpPr>
          <p:cNvPr id="8" name="Straight Connector 7">
            <a:extLst>
              <a:ext uri="{FF2B5EF4-FFF2-40B4-BE49-F238E27FC236}">
                <a16:creationId xmlns:a16="http://schemas.microsoft.com/office/drawing/2014/main" id="{65E8BD66-D619-4542-8912-50DE68B6009B}"/>
              </a:ext>
            </a:extLst>
          </p:cNvPr>
          <p:cNvCxnSpPr>
            <a:cxnSpLocks/>
          </p:cNvCxnSpPr>
          <p:nvPr/>
        </p:nvCxnSpPr>
        <p:spPr>
          <a:xfrm>
            <a:off x="5657834" y="4065020"/>
            <a:ext cx="876337" cy="0"/>
          </a:xfrm>
          <a:prstGeom prst="line">
            <a:avLst/>
          </a:prstGeom>
          <a:ln w="635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430456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549402"/>
            <a:ext cx="5410200" cy="4627564"/>
          </a:xfrm>
          <a:prstGeom prst="rect">
            <a:avLst/>
          </a:prstGeom>
        </p:spPr>
        <p:txBody>
          <a:bodyPr/>
          <a:lstStyle>
            <a:lvl1pPr>
              <a:lnSpc>
                <a:spcPct val="100000"/>
              </a:lnSpc>
              <a:defRPr>
                <a:latin typeface="+mn-lt"/>
              </a:defRPr>
            </a:lvl1pPr>
            <a:lvl2pPr>
              <a:lnSpc>
                <a:spcPct val="100000"/>
              </a:lnSpc>
              <a:defRPr>
                <a:latin typeface="+mn-lt"/>
              </a:defRPr>
            </a:lvl2pPr>
            <a:lvl3pPr marL="1141943" indent="-228389">
              <a:lnSpc>
                <a:spcPct val="100000"/>
              </a:lnSpc>
              <a:defRPr lang="en-US" sz="1465" b="0" i="0" kern="1200" dirty="0" smtClean="0">
                <a:solidFill>
                  <a:srgbClr val="5A6670"/>
                </a:solidFill>
                <a:latin typeface="+mn-lt"/>
                <a:ea typeface="+mn-ea"/>
                <a:cs typeface="+mn-cs"/>
              </a:defRPr>
            </a:lvl3pPr>
            <a:lvl4pPr>
              <a:lnSpc>
                <a:spcPct val="100000"/>
              </a:lnSpc>
              <a:defRPr>
                <a:latin typeface="+mn-lt"/>
              </a:defRPr>
            </a:lvl4pPr>
            <a:lvl5pPr>
              <a:defRPr lang="en-US" sz="1332"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6172200" y="1549402"/>
            <a:ext cx="5410200" cy="4627564"/>
          </a:xfrm>
          <a:prstGeom prst="rect">
            <a:avLst/>
          </a:prstGeom>
        </p:spPr>
        <p:txBody>
          <a:bodyPr/>
          <a:lstStyle>
            <a:lvl1pPr>
              <a:lnSpc>
                <a:spcPct val="100000"/>
              </a:lnSpc>
              <a:defRPr>
                <a:latin typeface="+mn-lt"/>
              </a:defRPr>
            </a:lvl1pPr>
            <a:lvl2pPr>
              <a:lnSpc>
                <a:spcPct val="100000"/>
              </a:lnSpc>
              <a:defRPr>
                <a:latin typeface="+mn-lt"/>
              </a:defRPr>
            </a:lvl2pPr>
            <a:lvl3pPr marL="1141943" indent="-228389">
              <a:lnSpc>
                <a:spcPct val="100000"/>
              </a:lnSpc>
              <a:defRPr lang="en-US" sz="1465" b="0" i="0" kern="1200" dirty="0" smtClean="0">
                <a:solidFill>
                  <a:srgbClr val="5A6670"/>
                </a:solidFill>
                <a:latin typeface="+mn-lt"/>
                <a:ea typeface="+mn-ea"/>
                <a:cs typeface="+mn-cs"/>
              </a:defRPr>
            </a:lvl3pPr>
            <a:lvl4pPr>
              <a:lnSpc>
                <a:spcPct val="100000"/>
              </a:lnSpc>
              <a:defRPr>
                <a:latin typeface="+mn-lt"/>
              </a:defRPr>
            </a:lvl4pPr>
            <a:lvl5pPr>
              <a:defRPr lang="en-US" sz="1332"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BA61DD6C-8195-4440-A54F-A0908CB06528}"/>
              </a:ext>
            </a:extLst>
          </p:cNvPr>
          <p:cNvSpPr>
            <a:spLocks noGrp="1"/>
          </p:cNvSpPr>
          <p:nvPr>
            <p:ph type="ftr" sz="quarter" idx="10"/>
          </p:nvPr>
        </p:nvSpPr>
        <p:spPr/>
        <p:txBody>
          <a:bodyPr/>
          <a:lstStyle/>
          <a:p>
            <a:r>
              <a:rPr lang="en-US"/>
              <a:t>Footer Placeholder</a:t>
            </a:r>
          </a:p>
        </p:txBody>
      </p:sp>
      <p:sp>
        <p:nvSpPr>
          <p:cNvPr id="6" name="Slide Number Placeholder 5">
            <a:extLst>
              <a:ext uri="{FF2B5EF4-FFF2-40B4-BE49-F238E27FC236}">
                <a16:creationId xmlns:a16="http://schemas.microsoft.com/office/drawing/2014/main" id="{E35D029E-AEBB-B044-A1E4-8DEA40607423}"/>
              </a:ext>
            </a:extLst>
          </p:cNvPr>
          <p:cNvSpPr>
            <a:spLocks noGrp="1"/>
          </p:cNvSpPr>
          <p:nvPr>
            <p:ph type="sldNum" sz="quarter" idx="11"/>
          </p:nvPr>
        </p:nvSpPr>
        <p:spPr/>
        <p:txBody>
          <a:bodyPr/>
          <a:lstStyle/>
          <a:p>
            <a:fld id="{1FB7619A-6EB4-314B-A828-43778AAD643B}" type="slidenum">
              <a:rPr lang="en-US" smtClean="0"/>
              <a:t>‹#›</a:t>
            </a:fld>
            <a:endParaRPr lang="en-US"/>
          </a:p>
        </p:txBody>
      </p:sp>
    </p:spTree>
    <p:extLst>
      <p:ext uri="{BB962C8B-B14F-4D97-AF65-F5344CB8AC3E}">
        <p14:creationId xmlns:p14="http://schemas.microsoft.com/office/powerpoint/2010/main" val="31730816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181864"/>
            <a:ext cx="10972800" cy="1011936"/>
          </a:xfrm>
        </p:spPr>
        <p:txBody>
          <a:bodyPr vert="horz" lIns="91440" tIns="45720" rIns="91440" bIns="45720" rtlCol="0" anchor="b">
            <a:noAutofit/>
          </a:bodyPr>
          <a:lstStyle>
            <a:lvl1pPr>
              <a:defRPr lang="en-US" dirty="0"/>
            </a:lvl1pPr>
          </a:lstStyle>
          <a:p>
            <a:pPr lvl="0"/>
            <a:r>
              <a:rPr lang="en-US"/>
              <a:t>Click to edit Master title style</a:t>
            </a:r>
          </a:p>
        </p:txBody>
      </p:sp>
      <p:sp>
        <p:nvSpPr>
          <p:cNvPr id="3" name="Text Placeholder 2"/>
          <p:cNvSpPr>
            <a:spLocks noGrp="1"/>
          </p:cNvSpPr>
          <p:nvPr>
            <p:ph type="body" idx="1"/>
          </p:nvPr>
        </p:nvSpPr>
        <p:spPr>
          <a:xfrm>
            <a:off x="609600" y="1353311"/>
            <a:ext cx="5387976" cy="823912"/>
          </a:xfrm>
          <a:prstGeom prst="rect">
            <a:avLst/>
          </a:prstGeom>
        </p:spPr>
        <p:txBody>
          <a:bodyPr anchor="ctr">
            <a:normAutofit/>
          </a:bodyPr>
          <a:lstStyle>
            <a:lvl1pPr marL="0" indent="0">
              <a:buNone/>
              <a:defRPr sz="1865" b="0">
                <a:solidFill>
                  <a:schemeClr val="accent1"/>
                </a:solidFill>
                <a:latin typeface="+mj-lt"/>
              </a:defRPr>
            </a:lvl1pPr>
            <a:lvl2pPr marL="456777" indent="0">
              <a:buNone/>
              <a:defRPr sz="1998" b="1"/>
            </a:lvl2pPr>
            <a:lvl3pPr marL="913554" indent="0">
              <a:buNone/>
              <a:defRPr sz="1798" b="1"/>
            </a:lvl3pPr>
            <a:lvl4pPr marL="1370331" indent="0">
              <a:buNone/>
              <a:defRPr sz="1599" b="1"/>
            </a:lvl4pPr>
            <a:lvl5pPr marL="1827108" indent="0">
              <a:buNone/>
              <a:defRPr sz="1599" b="1"/>
            </a:lvl5pPr>
            <a:lvl6pPr marL="2283885" indent="0">
              <a:buNone/>
              <a:defRPr sz="1599" b="1"/>
            </a:lvl6pPr>
            <a:lvl7pPr marL="2740663" indent="0">
              <a:buNone/>
              <a:defRPr sz="1599" b="1"/>
            </a:lvl7pPr>
            <a:lvl8pPr marL="3197440" indent="0">
              <a:buNone/>
              <a:defRPr sz="1599" b="1"/>
            </a:lvl8pPr>
            <a:lvl9pPr marL="3654217" indent="0">
              <a:buNone/>
              <a:defRPr sz="1599" b="1"/>
            </a:lvl9pPr>
          </a:lstStyle>
          <a:p>
            <a:pPr lvl="0"/>
            <a:r>
              <a:rPr lang="en-US"/>
              <a:t>Click to edit Master text styles</a:t>
            </a:r>
          </a:p>
        </p:txBody>
      </p:sp>
      <p:sp>
        <p:nvSpPr>
          <p:cNvPr id="4" name="Content Placeholder 3"/>
          <p:cNvSpPr>
            <a:spLocks noGrp="1"/>
          </p:cNvSpPr>
          <p:nvPr>
            <p:ph sz="half" idx="2"/>
          </p:nvPr>
        </p:nvSpPr>
        <p:spPr>
          <a:xfrm>
            <a:off x="609600" y="2177225"/>
            <a:ext cx="5387976" cy="4012440"/>
          </a:xfrm>
          <a:prstGeom prst="rect">
            <a:avLst/>
          </a:prstGeom>
        </p:spPr>
        <p:txBody>
          <a:bodyPr/>
          <a:lstStyle>
            <a:lvl1pPr>
              <a:lnSpc>
                <a:spcPct val="100000"/>
              </a:lnSpc>
              <a:defRPr>
                <a:latin typeface="+mn-lt"/>
              </a:defRPr>
            </a:lvl1pPr>
            <a:lvl2pPr>
              <a:lnSpc>
                <a:spcPct val="100000"/>
              </a:lnSpc>
              <a:defRPr>
                <a:latin typeface="+mn-lt"/>
              </a:defRPr>
            </a:lvl2pPr>
            <a:lvl3pPr marL="1141943" indent="-228389">
              <a:lnSpc>
                <a:spcPct val="100000"/>
              </a:lnSpc>
              <a:defRPr lang="en-US" sz="1465" b="0" i="0" kern="1200" dirty="0" smtClean="0">
                <a:solidFill>
                  <a:srgbClr val="5A6670"/>
                </a:solidFill>
                <a:latin typeface="+mn-lt"/>
                <a:ea typeface="+mn-ea"/>
                <a:cs typeface="+mn-cs"/>
              </a:defRPr>
            </a:lvl3pPr>
            <a:lvl4pPr>
              <a:lnSpc>
                <a:spcPct val="100000"/>
              </a:lnSpc>
              <a:defRPr>
                <a:latin typeface="+mn-lt"/>
              </a:defRPr>
            </a:lvl4pPr>
            <a:lvl5pPr marL="1827108" indent="0">
              <a:buNone/>
              <a:defRPr lang="en-US" sz="1332"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p:cNvSpPr>
            <a:spLocks noGrp="1"/>
          </p:cNvSpPr>
          <p:nvPr>
            <p:ph type="body" sz="quarter" idx="3"/>
          </p:nvPr>
        </p:nvSpPr>
        <p:spPr>
          <a:xfrm>
            <a:off x="6194427" y="1353311"/>
            <a:ext cx="5388864" cy="823912"/>
          </a:xfrm>
          <a:prstGeom prst="rect">
            <a:avLst/>
          </a:prstGeom>
        </p:spPr>
        <p:txBody>
          <a:bodyPr anchor="ctr">
            <a:normAutofit/>
          </a:bodyPr>
          <a:lstStyle>
            <a:lvl1pPr marL="0" indent="0">
              <a:buNone/>
              <a:defRPr sz="1865" b="0">
                <a:solidFill>
                  <a:schemeClr val="accent1"/>
                </a:solidFill>
                <a:latin typeface="+mj-lt"/>
              </a:defRPr>
            </a:lvl1pPr>
            <a:lvl2pPr marL="456777" indent="0">
              <a:buNone/>
              <a:defRPr sz="1998" b="1"/>
            </a:lvl2pPr>
            <a:lvl3pPr marL="913554" indent="0">
              <a:buNone/>
              <a:defRPr sz="1798" b="1"/>
            </a:lvl3pPr>
            <a:lvl4pPr marL="1370331" indent="0">
              <a:buNone/>
              <a:defRPr sz="1599" b="1"/>
            </a:lvl4pPr>
            <a:lvl5pPr marL="1827108" indent="0">
              <a:buNone/>
              <a:defRPr sz="1599" b="1"/>
            </a:lvl5pPr>
            <a:lvl6pPr marL="2283885" indent="0">
              <a:buNone/>
              <a:defRPr sz="1599" b="1"/>
            </a:lvl6pPr>
            <a:lvl7pPr marL="2740663" indent="0">
              <a:buNone/>
              <a:defRPr sz="1599" b="1"/>
            </a:lvl7pPr>
            <a:lvl8pPr marL="3197440" indent="0">
              <a:buNone/>
              <a:defRPr sz="1599" b="1"/>
            </a:lvl8pPr>
            <a:lvl9pPr marL="3654217" indent="0">
              <a:buNone/>
              <a:defRPr sz="1599" b="1"/>
            </a:lvl9pPr>
          </a:lstStyle>
          <a:p>
            <a:pPr lvl="0"/>
            <a:r>
              <a:rPr lang="en-US"/>
              <a:t>Click to edit Master text styles</a:t>
            </a:r>
          </a:p>
        </p:txBody>
      </p:sp>
      <p:sp>
        <p:nvSpPr>
          <p:cNvPr id="6" name="Content Placeholder 5"/>
          <p:cNvSpPr>
            <a:spLocks noGrp="1"/>
          </p:cNvSpPr>
          <p:nvPr>
            <p:ph sz="quarter" idx="4"/>
          </p:nvPr>
        </p:nvSpPr>
        <p:spPr>
          <a:xfrm>
            <a:off x="6194427" y="2177225"/>
            <a:ext cx="5388864" cy="4012440"/>
          </a:xfrm>
          <a:prstGeom prst="rect">
            <a:avLst/>
          </a:prstGeom>
        </p:spPr>
        <p:txBody>
          <a:bodyPr/>
          <a:lstStyle>
            <a:lvl1pPr>
              <a:lnSpc>
                <a:spcPct val="100000"/>
              </a:lnSpc>
              <a:defRPr>
                <a:latin typeface="+mn-lt"/>
              </a:defRPr>
            </a:lvl1pPr>
            <a:lvl2pPr>
              <a:lnSpc>
                <a:spcPct val="100000"/>
              </a:lnSpc>
              <a:defRPr>
                <a:latin typeface="+mn-lt"/>
              </a:defRPr>
            </a:lvl2pPr>
            <a:lvl3pPr marL="1141943" indent="-228389">
              <a:lnSpc>
                <a:spcPct val="100000"/>
              </a:lnSpc>
              <a:defRPr lang="en-US" sz="1465" b="0" i="0" kern="1200" dirty="0" smtClean="0">
                <a:solidFill>
                  <a:srgbClr val="5A6670"/>
                </a:solidFill>
                <a:latin typeface="+mn-lt"/>
                <a:ea typeface="+mn-ea"/>
                <a:cs typeface="+mn-cs"/>
              </a:defRPr>
            </a:lvl3pPr>
            <a:lvl4pPr>
              <a:lnSpc>
                <a:spcPct val="100000"/>
              </a:lnSpc>
              <a:defRPr>
                <a:latin typeface="+mn-lt"/>
              </a:defRPr>
            </a:lvl4pPr>
            <a:lvl5pPr>
              <a:defRPr lang="en-US" sz="1332"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Footer Placeholder 6">
            <a:extLst>
              <a:ext uri="{FF2B5EF4-FFF2-40B4-BE49-F238E27FC236}">
                <a16:creationId xmlns:a16="http://schemas.microsoft.com/office/drawing/2014/main" id="{AA07D760-E354-DE46-916E-06A4FD39F44A}"/>
              </a:ext>
            </a:extLst>
          </p:cNvPr>
          <p:cNvSpPr>
            <a:spLocks noGrp="1"/>
          </p:cNvSpPr>
          <p:nvPr>
            <p:ph type="ftr" sz="quarter" idx="10"/>
          </p:nvPr>
        </p:nvSpPr>
        <p:spPr/>
        <p:txBody>
          <a:bodyPr/>
          <a:lstStyle/>
          <a:p>
            <a:r>
              <a:rPr lang="en-US"/>
              <a:t>Footer Placeholder</a:t>
            </a:r>
          </a:p>
        </p:txBody>
      </p:sp>
      <p:sp>
        <p:nvSpPr>
          <p:cNvPr id="8" name="Slide Number Placeholder 7">
            <a:extLst>
              <a:ext uri="{FF2B5EF4-FFF2-40B4-BE49-F238E27FC236}">
                <a16:creationId xmlns:a16="http://schemas.microsoft.com/office/drawing/2014/main" id="{C453EBEA-001D-3B40-A518-9C631CEB6CBD}"/>
              </a:ext>
            </a:extLst>
          </p:cNvPr>
          <p:cNvSpPr>
            <a:spLocks noGrp="1"/>
          </p:cNvSpPr>
          <p:nvPr>
            <p:ph type="sldNum" sz="quarter" idx="11"/>
          </p:nvPr>
        </p:nvSpPr>
        <p:spPr/>
        <p:txBody>
          <a:bodyPr/>
          <a:lstStyle/>
          <a:p>
            <a:fld id="{1FB7619A-6EB4-314B-A828-43778AAD643B}" type="slidenum">
              <a:rPr lang="en-US" smtClean="0"/>
              <a:t>‹#›</a:t>
            </a:fld>
            <a:endParaRPr lang="en-US"/>
          </a:p>
        </p:txBody>
      </p:sp>
    </p:spTree>
    <p:extLst>
      <p:ext uri="{BB962C8B-B14F-4D97-AF65-F5344CB8AC3E}">
        <p14:creationId xmlns:p14="http://schemas.microsoft.com/office/powerpoint/2010/main" val="67966613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lvl1pPr algn="ctr">
              <a:defRPr/>
            </a:lvl1pPr>
          </a:lstStyle>
          <a:p>
            <a:r>
              <a:rPr lang="en-US"/>
              <a:t>Click to edit Master title style</a:t>
            </a:r>
          </a:p>
        </p:txBody>
      </p:sp>
      <p:sp>
        <p:nvSpPr>
          <p:cNvPr id="3" name="Footer Placeholder 2">
            <a:extLst>
              <a:ext uri="{FF2B5EF4-FFF2-40B4-BE49-F238E27FC236}">
                <a16:creationId xmlns:a16="http://schemas.microsoft.com/office/drawing/2014/main" id="{7AEA5061-E23A-BA41-9DA9-9DD4F42C8C7F}"/>
              </a:ext>
            </a:extLst>
          </p:cNvPr>
          <p:cNvSpPr>
            <a:spLocks noGrp="1"/>
          </p:cNvSpPr>
          <p:nvPr>
            <p:ph type="ftr" sz="quarter" idx="10"/>
          </p:nvPr>
        </p:nvSpPr>
        <p:spPr/>
        <p:txBody>
          <a:bodyPr/>
          <a:lstStyle/>
          <a:p>
            <a:r>
              <a:rPr lang="en-US"/>
              <a:t>Footer Placeholder</a:t>
            </a:r>
          </a:p>
        </p:txBody>
      </p:sp>
      <p:sp>
        <p:nvSpPr>
          <p:cNvPr id="4" name="Slide Number Placeholder 3">
            <a:extLst>
              <a:ext uri="{FF2B5EF4-FFF2-40B4-BE49-F238E27FC236}">
                <a16:creationId xmlns:a16="http://schemas.microsoft.com/office/drawing/2014/main" id="{37BCA43D-F448-124E-AB59-459936F88A91}"/>
              </a:ext>
            </a:extLst>
          </p:cNvPr>
          <p:cNvSpPr>
            <a:spLocks noGrp="1"/>
          </p:cNvSpPr>
          <p:nvPr>
            <p:ph type="sldNum" sz="quarter" idx="11"/>
          </p:nvPr>
        </p:nvSpPr>
        <p:spPr/>
        <p:txBody>
          <a:bodyPr/>
          <a:lstStyle/>
          <a:p>
            <a:fld id="{1FB7619A-6EB4-314B-A828-43778AAD643B}" type="slidenum">
              <a:rPr lang="en-US" smtClean="0"/>
              <a:t>‹#›</a:t>
            </a:fld>
            <a:endParaRPr lang="en-US"/>
          </a:p>
        </p:txBody>
      </p:sp>
    </p:spTree>
    <p:extLst>
      <p:ext uri="{BB962C8B-B14F-4D97-AF65-F5344CB8AC3E}">
        <p14:creationId xmlns:p14="http://schemas.microsoft.com/office/powerpoint/2010/main" val="77009375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 with underline">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lvl1pPr algn="ctr">
              <a:defRPr/>
            </a:lvl1pPr>
          </a:lstStyle>
          <a:p>
            <a:r>
              <a:rPr lang="en-US"/>
              <a:t>Click to edit Master title style</a:t>
            </a:r>
          </a:p>
        </p:txBody>
      </p:sp>
      <p:cxnSp>
        <p:nvCxnSpPr>
          <p:cNvPr id="3" name="Straight Connector 2">
            <a:extLst>
              <a:ext uri="{FF2B5EF4-FFF2-40B4-BE49-F238E27FC236}">
                <a16:creationId xmlns:a16="http://schemas.microsoft.com/office/drawing/2014/main" id="{049D3E2E-4AAD-4441-B4E7-C41CA62B899C}"/>
              </a:ext>
            </a:extLst>
          </p:cNvPr>
          <p:cNvCxnSpPr>
            <a:cxnSpLocks/>
          </p:cNvCxnSpPr>
          <p:nvPr/>
        </p:nvCxnSpPr>
        <p:spPr>
          <a:xfrm>
            <a:off x="5657834" y="1368903"/>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EA064C33-45F8-9640-B7C5-E5B43338ABBB}"/>
              </a:ext>
            </a:extLst>
          </p:cNvPr>
          <p:cNvSpPr>
            <a:spLocks noGrp="1"/>
          </p:cNvSpPr>
          <p:nvPr>
            <p:ph type="ftr" sz="quarter" idx="10"/>
          </p:nvPr>
        </p:nvSpPr>
        <p:spPr/>
        <p:txBody>
          <a:bodyPr/>
          <a:lstStyle/>
          <a:p>
            <a:r>
              <a:rPr lang="en-US"/>
              <a:t>Footer Placeholder</a:t>
            </a:r>
          </a:p>
        </p:txBody>
      </p:sp>
      <p:sp>
        <p:nvSpPr>
          <p:cNvPr id="5" name="Slide Number Placeholder 4">
            <a:extLst>
              <a:ext uri="{FF2B5EF4-FFF2-40B4-BE49-F238E27FC236}">
                <a16:creationId xmlns:a16="http://schemas.microsoft.com/office/drawing/2014/main" id="{E3C099DC-CB5C-E24C-BE6A-62E6FB692BE1}"/>
              </a:ext>
            </a:extLst>
          </p:cNvPr>
          <p:cNvSpPr>
            <a:spLocks noGrp="1"/>
          </p:cNvSpPr>
          <p:nvPr>
            <p:ph type="sldNum" sz="quarter" idx="11"/>
          </p:nvPr>
        </p:nvSpPr>
        <p:spPr/>
        <p:txBody>
          <a:bodyPr/>
          <a:lstStyle/>
          <a:p>
            <a:fld id="{1FB7619A-6EB4-314B-A828-43778AAD643B}" type="slidenum">
              <a:rPr lang="en-US" smtClean="0"/>
              <a:t>‹#›</a:t>
            </a:fld>
            <a:endParaRPr lang="en-US"/>
          </a:p>
        </p:txBody>
      </p:sp>
    </p:spTree>
    <p:extLst>
      <p:ext uri="{BB962C8B-B14F-4D97-AF65-F5344CB8AC3E}">
        <p14:creationId xmlns:p14="http://schemas.microsoft.com/office/powerpoint/2010/main" val="74951289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1"/>
            <a:ext cx="12192000" cy="1193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99"/>
          </a:p>
        </p:txBody>
      </p:sp>
      <p:sp>
        <p:nvSpPr>
          <p:cNvPr id="2" name="Title 1"/>
          <p:cNvSpPr>
            <a:spLocks noGrp="1"/>
          </p:cNvSpPr>
          <p:nvPr>
            <p:ph type="title"/>
          </p:nvPr>
        </p:nvSpPr>
        <p:spPr>
          <a:xfrm>
            <a:off x="609600" y="287312"/>
            <a:ext cx="10972800" cy="793118"/>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r>
              <a:rPr lang="en-US"/>
              <a:t>Footer Placeholder</a:t>
            </a:r>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fld id="{1FB7619A-6EB4-314B-A828-43778AAD643B}" type="slidenum">
              <a:rPr lang="en-US" smtClean="0"/>
              <a:t>‹#›</a:t>
            </a:fld>
            <a:endParaRPr lang="en-US"/>
          </a:p>
        </p:txBody>
      </p:sp>
    </p:spTree>
    <p:extLst>
      <p:ext uri="{BB962C8B-B14F-4D97-AF65-F5344CB8AC3E}">
        <p14:creationId xmlns:p14="http://schemas.microsoft.com/office/powerpoint/2010/main" val="111384667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519FDB6-602A-C64C-9BA7-E8EF7EB2EA3F}"/>
              </a:ext>
            </a:extLst>
          </p:cNvPr>
          <p:cNvSpPr>
            <a:spLocks noGrp="1"/>
          </p:cNvSpPr>
          <p:nvPr>
            <p:ph type="ftr" sz="quarter" idx="10"/>
          </p:nvPr>
        </p:nvSpPr>
        <p:spPr/>
        <p:txBody>
          <a:bodyPr/>
          <a:lstStyle/>
          <a:p>
            <a:r>
              <a:rPr lang="en-US"/>
              <a:t>Footer Placeholder</a:t>
            </a:r>
          </a:p>
        </p:txBody>
      </p:sp>
      <p:sp>
        <p:nvSpPr>
          <p:cNvPr id="3" name="Slide Number Placeholder 2">
            <a:extLst>
              <a:ext uri="{FF2B5EF4-FFF2-40B4-BE49-F238E27FC236}">
                <a16:creationId xmlns:a16="http://schemas.microsoft.com/office/drawing/2014/main" id="{BE72BD95-3398-6F4B-B3BB-D4977E8C0C55}"/>
              </a:ext>
            </a:extLst>
          </p:cNvPr>
          <p:cNvSpPr>
            <a:spLocks noGrp="1"/>
          </p:cNvSpPr>
          <p:nvPr>
            <p:ph type="sldNum" sz="quarter" idx="11"/>
          </p:nvPr>
        </p:nvSpPr>
        <p:spPr/>
        <p:txBody>
          <a:bodyPr/>
          <a:lstStyle/>
          <a:p>
            <a:fld id="{1FB7619A-6EB4-314B-A828-43778AAD643B}" type="slidenum">
              <a:rPr lang="en-US" smtClean="0"/>
              <a:t>‹#›</a:t>
            </a:fld>
            <a:endParaRPr lang="en-US"/>
          </a:p>
        </p:txBody>
      </p:sp>
    </p:spTree>
    <p:extLst>
      <p:ext uri="{BB962C8B-B14F-4D97-AF65-F5344CB8AC3E}">
        <p14:creationId xmlns:p14="http://schemas.microsoft.com/office/powerpoint/2010/main" val="145204703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3 list layout ">
    <p:spTree>
      <p:nvGrpSpPr>
        <p:cNvPr id="1" name=""/>
        <p:cNvGrpSpPr/>
        <p:nvPr/>
      </p:nvGrpSpPr>
      <p:grpSpPr>
        <a:xfrm>
          <a:off x="0" y="0"/>
          <a:ext cx="0" cy="0"/>
          <a:chOff x="0" y="0"/>
          <a:chExt cx="0" cy="0"/>
        </a:xfrm>
      </p:grpSpPr>
      <p:sp>
        <p:nvSpPr>
          <p:cNvPr id="2" name="Title 1"/>
          <p:cNvSpPr>
            <a:spLocks noGrp="1"/>
          </p:cNvSpPr>
          <p:nvPr>
            <p:ph type="title"/>
          </p:nvPr>
        </p:nvSpPr>
        <p:spPr>
          <a:xfrm>
            <a:off x="609600" y="177903"/>
            <a:ext cx="10972800" cy="1011936"/>
          </a:xfrm>
        </p:spPr>
        <p:txBody>
          <a:bodyPr anchor="ctr"/>
          <a:lstStyle>
            <a:lvl1pPr algn="ctr">
              <a:defRPr/>
            </a:lvl1pPr>
          </a:lstStyle>
          <a:p>
            <a:r>
              <a:rPr lang="en-US"/>
              <a:t>Click to edit Master title style</a:t>
            </a:r>
          </a:p>
        </p:txBody>
      </p:sp>
      <p:cxnSp>
        <p:nvCxnSpPr>
          <p:cNvPr id="3" name="Straight Connector 2">
            <a:extLst>
              <a:ext uri="{FF2B5EF4-FFF2-40B4-BE49-F238E27FC236}">
                <a16:creationId xmlns:a16="http://schemas.microsoft.com/office/drawing/2014/main" id="{049D3E2E-4AAD-4441-B4E7-C41CA62B899C}"/>
              </a:ext>
            </a:extLst>
          </p:cNvPr>
          <p:cNvCxnSpPr>
            <a:cxnSpLocks/>
          </p:cNvCxnSpPr>
          <p:nvPr/>
        </p:nvCxnSpPr>
        <p:spPr>
          <a:xfrm>
            <a:off x="5657834" y="1368903"/>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EA064C33-45F8-9640-B7C5-E5B43338ABBB}"/>
              </a:ext>
            </a:extLst>
          </p:cNvPr>
          <p:cNvSpPr>
            <a:spLocks noGrp="1"/>
          </p:cNvSpPr>
          <p:nvPr>
            <p:ph type="ftr" sz="quarter" idx="10"/>
          </p:nvPr>
        </p:nvSpPr>
        <p:spPr/>
        <p:txBody>
          <a:bodyPr/>
          <a:lstStyle/>
          <a:p>
            <a:r>
              <a:rPr lang="en-US"/>
              <a:t>Footer Placeholder</a:t>
            </a:r>
          </a:p>
        </p:txBody>
      </p:sp>
      <p:sp>
        <p:nvSpPr>
          <p:cNvPr id="5" name="Slide Number Placeholder 4">
            <a:extLst>
              <a:ext uri="{FF2B5EF4-FFF2-40B4-BE49-F238E27FC236}">
                <a16:creationId xmlns:a16="http://schemas.microsoft.com/office/drawing/2014/main" id="{E3C099DC-CB5C-E24C-BE6A-62E6FB692BE1}"/>
              </a:ext>
            </a:extLst>
          </p:cNvPr>
          <p:cNvSpPr>
            <a:spLocks noGrp="1"/>
          </p:cNvSpPr>
          <p:nvPr>
            <p:ph type="sldNum" sz="quarter" idx="11"/>
          </p:nvPr>
        </p:nvSpPr>
        <p:spPr/>
        <p:txBody>
          <a:bodyPr/>
          <a:lstStyle/>
          <a:p>
            <a:fld id="{1FB7619A-6EB4-314B-A828-43778AAD643B}" type="slidenum">
              <a:rPr lang="en-US" smtClean="0"/>
              <a:t>‹#›</a:t>
            </a:fld>
            <a:endParaRPr lang="en-US"/>
          </a:p>
        </p:txBody>
      </p:sp>
      <p:sp>
        <p:nvSpPr>
          <p:cNvPr id="7" name="Text Placeholder 6">
            <a:extLst>
              <a:ext uri="{FF2B5EF4-FFF2-40B4-BE49-F238E27FC236}">
                <a16:creationId xmlns:a16="http://schemas.microsoft.com/office/drawing/2014/main" id="{07C95E33-C273-9E44-86F9-77DC0357D7A2}"/>
              </a:ext>
            </a:extLst>
          </p:cNvPr>
          <p:cNvSpPr>
            <a:spLocks noGrp="1"/>
          </p:cNvSpPr>
          <p:nvPr>
            <p:ph type="body" sz="quarter" idx="12" hasCustomPrompt="1"/>
          </p:nvPr>
        </p:nvSpPr>
        <p:spPr>
          <a:xfrm>
            <a:off x="609602" y="2032156"/>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8" name="Text Placeholder 6">
            <a:extLst>
              <a:ext uri="{FF2B5EF4-FFF2-40B4-BE49-F238E27FC236}">
                <a16:creationId xmlns:a16="http://schemas.microsoft.com/office/drawing/2014/main" id="{24CE49FF-9FA8-6443-9002-BBA3E945DEE2}"/>
              </a:ext>
            </a:extLst>
          </p:cNvPr>
          <p:cNvSpPr>
            <a:spLocks noGrp="1"/>
          </p:cNvSpPr>
          <p:nvPr>
            <p:ph type="body" sz="quarter" idx="13" hasCustomPrompt="1"/>
          </p:nvPr>
        </p:nvSpPr>
        <p:spPr>
          <a:xfrm>
            <a:off x="4445622" y="2032156"/>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9" name="Text Placeholder 6">
            <a:extLst>
              <a:ext uri="{FF2B5EF4-FFF2-40B4-BE49-F238E27FC236}">
                <a16:creationId xmlns:a16="http://schemas.microsoft.com/office/drawing/2014/main" id="{D9172A12-9ACA-AE42-8A06-F9B17295F3BA}"/>
              </a:ext>
            </a:extLst>
          </p:cNvPr>
          <p:cNvSpPr>
            <a:spLocks noGrp="1"/>
          </p:cNvSpPr>
          <p:nvPr>
            <p:ph type="body" sz="quarter" idx="14" hasCustomPrompt="1"/>
          </p:nvPr>
        </p:nvSpPr>
        <p:spPr>
          <a:xfrm>
            <a:off x="8276169" y="2032156"/>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100C8B07-DC04-774F-A6DC-EE7B8A93DDCA}"/>
              </a:ext>
            </a:extLst>
          </p:cNvPr>
          <p:cNvSpPr>
            <a:spLocks noGrp="1"/>
          </p:cNvSpPr>
          <p:nvPr>
            <p:ph type="body" sz="quarter" idx="15" hasCustomPrompt="1"/>
          </p:nvPr>
        </p:nvSpPr>
        <p:spPr>
          <a:xfrm>
            <a:off x="609602" y="2864781"/>
            <a:ext cx="3306233" cy="2904117"/>
          </a:xfrm>
          <a:prstGeom prst="rect">
            <a:avLst/>
          </a:prstGeom>
          <a:noFill/>
        </p:spPr>
        <p:txBody>
          <a:bodyPr tIns="182880" bIns="182880" anchor="t"/>
          <a:lstStyle>
            <a:lvl1pPr marL="0" indent="0" algn="ctr">
              <a:spcAft>
                <a:spcPts val="1998"/>
              </a:spcAft>
              <a:buNone/>
              <a:defRPr sz="1599">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1" name="Text Placeholder 6">
            <a:extLst>
              <a:ext uri="{FF2B5EF4-FFF2-40B4-BE49-F238E27FC236}">
                <a16:creationId xmlns:a16="http://schemas.microsoft.com/office/drawing/2014/main" id="{67AF7D14-A273-104B-8B5F-D0F2B8A025BB}"/>
              </a:ext>
            </a:extLst>
          </p:cNvPr>
          <p:cNvSpPr>
            <a:spLocks noGrp="1"/>
          </p:cNvSpPr>
          <p:nvPr>
            <p:ph type="body" sz="quarter" idx="16" hasCustomPrompt="1"/>
          </p:nvPr>
        </p:nvSpPr>
        <p:spPr>
          <a:xfrm>
            <a:off x="4445622" y="2864781"/>
            <a:ext cx="3306233" cy="2904117"/>
          </a:xfrm>
          <a:prstGeom prst="rect">
            <a:avLst/>
          </a:prstGeom>
          <a:noFill/>
        </p:spPr>
        <p:txBody>
          <a:bodyPr tIns="182880" bIns="182880" anchor="t"/>
          <a:lstStyle>
            <a:lvl1pPr marL="0" indent="0" algn="ctr">
              <a:spcAft>
                <a:spcPts val="1998"/>
              </a:spcAft>
              <a:buNone/>
              <a:defRPr sz="1599">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2" name="Text Placeholder 6">
            <a:extLst>
              <a:ext uri="{FF2B5EF4-FFF2-40B4-BE49-F238E27FC236}">
                <a16:creationId xmlns:a16="http://schemas.microsoft.com/office/drawing/2014/main" id="{365A1947-5C3F-084C-8DD1-7DC25F687BB8}"/>
              </a:ext>
            </a:extLst>
          </p:cNvPr>
          <p:cNvSpPr>
            <a:spLocks noGrp="1"/>
          </p:cNvSpPr>
          <p:nvPr>
            <p:ph type="body" sz="quarter" idx="17" hasCustomPrompt="1"/>
          </p:nvPr>
        </p:nvSpPr>
        <p:spPr>
          <a:xfrm>
            <a:off x="8276169" y="2864781"/>
            <a:ext cx="3306233" cy="2904117"/>
          </a:xfrm>
          <a:prstGeom prst="rect">
            <a:avLst/>
          </a:prstGeom>
          <a:noFill/>
        </p:spPr>
        <p:txBody>
          <a:bodyPr tIns="182880" bIns="182880" anchor="t"/>
          <a:lstStyle>
            <a:lvl1pPr marL="0" indent="0" algn="ctr">
              <a:spcAft>
                <a:spcPts val="1998"/>
              </a:spcAft>
              <a:buNone/>
              <a:defRPr sz="1599">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Tree>
    <p:extLst>
      <p:ext uri="{BB962C8B-B14F-4D97-AF65-F5344CB8AC3E}">
        <p14:creationId xmlns:p14="http://schemas.microsoft.com/office/powerpoint/2010/main" val="10043501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 with underline">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lvl1pPr algn="ctr">
              <a:defRPr/>
            </a:lvl1pPr>
          </a:lstStyle>
          <a:p>
            <a:r>
              <a:rPr lang="en-US"/>
              <a:t>Click to edit Master title style</a:t>
            </a:r>
          </a:p>
        </p:txBody>
      </p:sp>
      <p:cxnSp>
        <p:nvCxnSpPr>
          <p:cNvPr id="3" name="Straight Connector 2">
            <a:extLst>
              <a:ext uri="{FF2B5EF4-FFF2-40B4-BE49-F238E27FC236}">
                <a16:creationId xmlns:a16="http://schemas.microsoft.com/office/drawing/2014/main" id="{049D3E2E-4AAD-4441-B4E7-C41CA62B899C}"/>
              </a:ext>
            </a:extLst>
          </p:cNvPr>
          <p:cNvCxnSpPr>
            <a:cxnSpLocks/>
          </p:cNvCxnSpPr>
          <p:nvPr/>
        </p:nvCxnSpPr>
        <p:spPr>
          <a:xfrm>
            <a:off x="5657833" y="1368903"/>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EA064C33-45F8-9640-B7C5-E5B43338ABBB}"/>
              </a:ext>
            </a:extLst>
          </p:cNvPr>
          <p:cNvSpPr>
            <a:spLocks noGrp="1"/>
          </p:cNvSpPr>
          <p:nvPr>
            <p:ph type="ftr" sz="quarter" idx="10"/>
          </p:nvPr>
        </p:nvSpPr>
        <p:spPr/>
        <p:txBody>
          <a:bodyPr/>
          <a:lstStyle/>
          <a:p>
            <a:endParaRPr lang="en-US"/>
          </a:p>
        </p:txBody>
      </p:sp>
      <p:sp>
        <p:nvSpPr>
          <p:cNvPr id="5" name="Slide Number Placeholder 4">
            <a:extLst>
              <a:ext uri="{FF2B5EF4-FFF2-40B4-BE49-F238E27FC236}">
                <a16:creationId xmlns:a16="http://schemas.microsoft.com/office/drawing/2014/main" id="{E3C099DC-CB5C-E24C-BE6A-62E6FB692BE1}"/>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408372165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4 list layout">
    <p:spTree>
      <p:nvGrpSpPr>
        <p:cNvPr id="1" name=""/>
        <p:cNvGrpSpPr/>
        <p:nvPr/>
      </p:nvGrpSpPr>
      <p:grpSpPr>
        <a:xfrm>
          <a:off x="0" y="0"/>
          <a:ext cx="0" cy="0"/>
          <a:chOff x="0" y="0"/>
          <a:chExt cx="0" cy="0"/>
        </a:xfrm>
      </p:grpSpPr>
      <p:sp>
        <p:nvSpPr>
          <p:cNvPr id="2" name="Title 1"/>
          <p:cNvSpPr>
            <a:spLocks noGrp="1"/>
          </p:cNvSpPr>
          <p:nvPr>
            <p:ph type="title"/>
          </p:nvPr>
        </p:nvSpPr>
        <p:spPr>
          <a:xfrm>
            <a:off x="609600" y="177903"/>
            <a:ext cx="10972800" cy="1011936"/>
          </a:xfrm>
        </p:spPr>
        <p:txBody>
          <a:bodyPr anchor="ctr"/>
          <a:lstStyle>
            <a:lvl1pPr algn="ctr">
              <a:defRPr/>
            </a:lvl1pPr>
          </a:lstStyle>
          <a:p>
            <a:r>
              <a:rPr lang="en-US"/>
              <a:t>Click to edit Master title style</a:t>
            </a:r>
          </a:p>
        </p:txBody>
      </p:sp>
      <p:cxnSp>
        <p:nvCxnSpPr>
          <p:cNvPr id="3" name="Straight Connector 2">
            <a:extLst>
              <a:ext uri="{FF2B5EF4-FFF2-40B4-BE49-F238E27FC236}">
                <a16:creationId xmlns:a16="http://schemas.microsoft.com/office/drawing/2014/main" id="{049D3E2E-4AAD-4441-B4E7-C41CA62B899C}"/>
              </a:ext>
            </a:extLst>
          </p:cNvPr>
          <p:cNvCxnSpPr>
            <a:cxnSpLocks/>
          </p:cNvCxnSpPr>
          <p:nvPr/>
        </p:nvCxnSpPr>
        <p:spPr>
          <a:xfrm>
            <a:off x="5657834" y="1368903"/>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EA064C33-45F8-9640-B7C5-E5B43338ABBB}"/>
              </a:ext>
            </a:extLst>
          </p:cNvPr>
          <p:cNvSpPr>
            <a:spLocks noGrp="1"/>
          </p:cNvSpPr>
          <p:nvPr>
            <p:ph type="ftr" sz="quarter" idx="10"/>
          </p:nvPr>
        </p:nvSpPr>
        <p:spPr/>
        <p:txBody>
          <a:bodyPr/>
          <a:lstStyle/>
          <a:p>
            <a:r>
              <a:rPr lang="en-US"/>
              <a:t>Footer Placeholder</a:t>
            </a:r>
          </a:p>
        </p:txBody>
      </p:sp>
      <p:sp>
        <p:nvSpPr>
          <p:cNvPr id="5" name="Slide Number Placeholder 4">
            <a:extLst>
              <a:ext uri="{FF2B5EF4-FFF2-40B4-BE49-F238E27FC236}">
                <a16:creationId xmlns:a16="http://schemas.microsoft.com/office/drawing/2014/main" id="{E3C099DC-CB5C-E24C-BE6A-62E6FB692BE1}"/>
              </a:ext>
            </a:extLst>
          </p:cNvPr>
          <p:cNvSpPr>
            <a:spLocks noGrp="1"/>
          </p:cNvSpPr>
          <p:nvPr>
            <p:ph type="sldNum" sz="quarter" idx="11"/>
          </p:nvPr>
        </p:nvSpPr>
        <p:spPr/>
        <p:txBody>
          <a:bodyPr/>
          <a:lstStyle/>
          <a:p>
            <a:fld id="{1FB7619A-6EB4-314B-A828-43778AAD643B}" type="slidenum">
              <a:rPr lang="en-US" smtClean="0"/>
              <a:t>‹#›</a:t>
            </a:fld>
            <a:endParaRPr lang="en-US"/>
          </a:p>
        </p:txBody>
      </p:sp>
      <p:sp>
        <p:nvSpPr>
          <p:cNvPr id="7" name="Text Placeholder 6">
            <a:extLst>
              <a:ext uri="{FF2B5EF4-FFF2-40B4-BE49-F238E27FC236}">
                <a16:creationId xmlns:a16="http://schemas.microsoft.com/office/drawing/2014/main" id="{07C95E33-C273-9E44-86F9-77DC0357D7A2}"/>
              </a:ext>
            </a:extLst>
          </p:cNvPr>
          <p:cNvSpPr>
            <a:spLocks noGrp="1"/>
          </p:cNvSpPr>
          <p:nvPr>
            <p:ph type="body" sz="quarter" idx="12" hasCustomPrompt="1"/>
          </p:nvPr>
        </p:nvSpPr>
        <p:spPr>
          <a:xfrm>
            <a:off x="609600" y="1703903"/>
            <a:ext cx="2560320"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100C8B07-DC04-774F-A6DC-EE7B8A93DDCA}"/>
              </a:ext>
            </a:extLst>
          </p:cNvPr>
          <p:cNvSpPr>
            <a:spLocks noGrp="1"/>
          </p:cNvSpPr>
          <p:nvPr>
            <p:ph type="body" sz="quarter" idx="15" hasCustomPrompt="1"/>
          </p:nvPr>
        </p:nvSpPr>
        <p:spPr>
          <a:xfrm>
            <a:off x="609602" y="2864781"/>
            <a:ext cx="2562303" cy="2904117"/>
          </a:xfrm>
          <a:prstGeom prst="rect">
            <a:avLst/>
          </a:prstGeom>
          <a:noFill/>
        </p:spPr>
        <p:txBody>
          <a:bodyPr tIns="182880" bIns="182880" anchor="t"/>
          <a:lstStyle>
            <a:lvl1pPr marL="0" indent="0" algn="ctr">
              <a:spcAft>
                <a:spcPts val="1998"/>
              </a:spcAft>
              <a:buNone/>
              <a:defRPr sz="1599">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3" name="Text Placeholder 6">
            <a:extLst>
              <a:ext uri="{FF2B5EF4-FFF2-40B4-BE49-F238E27FC236}">
                <a16:creationId xmlns:a16="http://schemas.microsoft.com/office/drawing/2014/main" id="{9D0BC41B-0390-614E-A71F-7CDB38E80053}"/>
              </a:ext>
            </a:extLst>
          </p:cNvPr>
          <p:cNvSpPr>
            <a:spLocks noGrp="1"/>
          </p:cNvSpPr>
          <p:nvPr>
            <p:ph type="body" sz="quarter" idx="16" hasCustomPrompt="1"/>
          </p:nvPr>
        </p:nvSpPr>
        <p:spPr>
          <a:xfrm>
            <a:off x="9020099"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4" name="Text Placeholder 6">
            <a:extLst>
              <a:ext uri="{FF2B5EF4-FFF2-40B4-BE49-F238E27FC236}">
                <a16:creationId xmlns:a16="http://schemas.microsoft.com/office/drawing/2014/main" id="{EB924B18-A458-F048-B953-9FCA630ECA68}"/>
              </a:ext>
            </a:extLst>
          </p:cNvPr>
          <p:cNvSpPr>
            <a:spLocks noGrp="1"/>
          </p:cNvSpPr>
          <p:nvPr>
            <p:ph type="body" sz="quarter" idx="17" hasCustomPrompt="1"/>
          </p:nvPr>
        </p:nvSpPr>
        <p:spPr>
          <a:xfrm>
            <a:off x="9020099" y="2864781"/>
            <a:ext cx="2562303" cy="2904117"/>
          </a:xfrm>
          <a:prstGeom prst="rect">
            <a:avLst/>
          </a:prstGeom>
          <a:noFill/>
        </p:spPr>
        <p:txBody>
          <a:bodyPr tIns="182880" bIns="182880" anchor="t"/>
          <a:lstStyle>
            <a:lvl1pPr marL="0" indent="0" algn="ctr">
              <a:spcAft>
                <a:spcPts val="1998"/>
              </a:spcAft>
              <a:buNone/>
              <a:defRPr sz="1599">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5" name="Text Placeholder 6">
            <a:extLst>
              <a:ext uri="{FF2B5EF4-FFF2-40B4-BE49-F238E27FC236}">
                <a16:creationId xmlns:a16="http://schemas.microsoft.com/office/drawing/2014/main" id="{FCB66E04-CA58-CA4B-9736-DE89332343D2}"/>
              </a:ext>
            </a:extLst>
          </p:cNvPr>
          <p:cNvSpPr>
            <a:spLocks noGrp="1"/>
          </p:cNvSpPr>
          <p:nvPr>
            <p:ph type="body" sz="quarter" idx="18" hasCustomPrompt="1"/>
          </p:nvPr>
        </p:nvSpPr>
        <p:spPr>
          <a:xfrm>
            <a:off x="6216599"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6" name="Text Placeholder 6">
            <a:extLst>
              <a:ext uri="{FF2B5EF4-FFF2-40B4-BE49-F238E27FC236}">
                <a16:creationId xmlns:a16="http://schemas.microsoft.com/office/drawing/2014/main" id="{D733430B-FD3A-2446-88B7-35BDA1B58DBA}"/>
              </a:ext>
            </a:extLst>
          </p:cNvPr>
          <p:cNvSpPr>
            <a:spLocks noGrp="1"/>
          </p:cNvSpPr>
          <p:nvPr>
            <p:ph type="body" sz="quarter" idx="19" hasCustomPrompt="1"/>
          </p:nvPr>
        </p:nvSpPr>
        <p:spPr>
          <a:xfrm>
            <a:off x="6216599" y="2864781"/>
            <a:ext cx="2562303" cy="2904117"/>
          </a:xfrm>
          <a:prstGeom prst="rect">
            <a:avLst/>
          </a:prstGeom>
          <a:noFill/>
        </p:spPr>
        <p:txBody>
          <a:bodyPr tIns="182880" bIns="182880" anchor="t"/>
          <a:lstStyle>
            <a:lvl1pPr marL="0" indent="0" algn="ctr">
              <a:spcAft>
                <a:spcPts val="1998"/>
              </a:spcAft>
              <a:buNone/>
              <a:defRPr sz="1599">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7" name="Text Placeholder 6">
            <a:extLst>
              <a:ext uri="{FF2B5EF4-FFF2-40B4-BE49-F238E27FC236}">
                <a16:creationId xmlns:a16="http://schemas.microsoft.com/office/drawing/2014/main" id="{161BE91A-D4B1-534A-85B1-167D1323A974}"/>
              </a:ext>
            </a:extLst>
          </p:cNvPr>
          <p:cNvSpPr>
            <a:spLocks noGrp="1"/>
          </p:cNvSpPr>
          <p:nvPr>
            <p:ph type="body" sz="quarter" idx="20" hasCustomPrompt="1"/>
          </p:nvPr>
        </p:nvSpPr>
        <p:spPr>
          <a:xfrm>
            <a:off x="3413101"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8" name="Text Placeholder 6">
            <a:extLst>
              <a:ext uri="{FF2B5EF4-FFF2-40B4-BE49-F238E27FC236}">
                <a16:creationId xmlns:a16="http://schemas.microsoft.com/office/drawing/2014/main" id="{88A5DFE9-02EA-B34B-8E06-35E4E8824DC5}"/>
              </a:ext>
            </a:extLst>
          </p:cNvPr>
          <p:cNvSpPr>
            <a:spLocks noGrp="1"/>
          </p:cNvSpPr>
          <p:nvPr>
            <p:ph type="body" sz="quarter" idx="21" hasCustomPrompt="1"/>
          </p:nvPr>
        </p:nvSpPr>
        <p:spPr>
          <a:xfrm>
            <a:off x="3413101" y="2864781"/>
            <a:ext cx="2562303" cy="2904117"/>
          </a:xfrm>
          <a:prstGeom prst="rect">
            <a:avLst/>
          </a:prstGeom>
          <a:noFill/>
        </p:spPr>
        <p:txBody>
          <a:bodyPr tIns="182880" bIns="182880" anchor="t"/>
          <a:lstStyle>
            <a:lvl1pPr marL="0" indent="0" algn="ctr">
              <a:spcAft>
                <a:spcPts val="1998"/>
              </a:spcAft>
              <a:buNone/>
              <a:defRPr sz="1599">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Tree>
    <p:extLst>
      <p:ext uri="{BB962C8B-B14F-4D97-AF65-F5344CB8AC3E}">
        <p14:creationId xmlns:p14="http://schemas.microsoft.com/office/powerpoint/2010/main" val="231092884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3 list layout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1"/>
            <a:ext cx="12192000" cy="1193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99"/>
          </a:p>
        </p:txBody>
      </p:sp>
      <p:sp>
        <p:nvSpPr>
          <p:cNvPr id="2" name="Title 1"/>
          <p:cNvSpPr>
            <a:spLocks noGrp="1"/>
          </p:cNvSpPr>
          <p:nvPr>
            <p:ph type="title"/>
          </p:nvPr>
        </p:nvSpPr>
        <p:spPr>
          <a:xfrm>
            <a:off x="609600" y="287312"/>
            <a:ext cx="10972800" cy="793118"/>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r>
              <a:rPr lang="en-US"/>
              <a:t>Footer Placeholder</a:t>
            </a:r>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fld id="{1FB7619A-6EB4-314B-A828-43778AAD643B}" type="slidenum">
              <a:rPr lang="en-US" smtClean="0"/>
              <a:t>‹#›</a:t>
            </a:fld>
            <a:endParaRPr lang="en-US"/>
          </a:p>
        </p:txBody>
      </p:sp>
      <p:sp>
        <p:nvSpPr>
          <p:cNvPr id="7" name="Text Placeholder 6">
            <a:extLst>
              <a:ext uri="{FF2B5EF4-FFF2-40B4-BE49-F238E27FC236}">
                <a16:creationId xmlns:a16="http://schemas.microsoft.com/office/drawing/2014/main" id="{D49DB5AD-9CB0-A64D-ADDE-70DC4B92E806}"/>
              </a:ext>
            </a:extLst>
          </p:cNvPr>
          <p:cNvSpPr>
            <a:spLocks noGrp="1"/>
          </p:cNvSpPr>
          <p:nvPr>
            <p:ph type="body" sz="quarter" idx="12" hasCustomPrompt="1"/>
          </p:nvPr>
        </p:nvSpPr>
        <p:spPr>
          <a:xfrm>
            <a:off x="609602" y="1593645"/>
            <a:ext cx="3306233"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8" name="Text Placeholder 6">
            <a:extLst>
              <a:ext uri="{FF2B5EF4-FFF2-40B4-BE49-F238E27FC236}">
                <a16:creationId xmlns:a16="http://schemas.microsoft.com/office/drawing/2014/main" id="{764E37AA-442A-4941-803C-FDE8CABAA7B8}"/>
              </a:ext>
            </a:extLst>
          </p:cNvPr>
          <p:cNvSpPr>
            <a:spLocks noGrp="1"/>
          </p:cNvSpPr>
          <p:nvPr>
            <p:ph type="body" sz="quarter" idx="13" hasCustomPrompt="1"/>
          </p:nvPr>
        </p:nvSpPr>
        <p:spPr>
          <a:xfrm>
            <a:off x="4445622" y="1593645"/>
            <a:ext cx="3306233"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9" name="Text Placeholder 6">
            <a:extLst>
              <a:ext uri="{FF2B5EF4-FFF2-40B4-BE49-F238E27FC236}">
                <a16:creationId xmlns:a16="http://schemas.microsoft.com/office/drawing/2014/main" id="{A2CB7500-7E90-8A40-83A3-2B37F1E27827}"/>
              </a:ext>
            </a:extLst>
          </p:cNvPr>
          <p:cNvSpPr>
            <a:spLocks noGrp="1"/>
          </p:cNvSpPr>
          <p:nvPr>
            <p:ph type="body" sz="quarter" idx="14" hasCustomPrompt="1"/>
          </p:nvPr>
        </p:nvSpPr>
        <p:spPr>
          <a:xfrm>
            <a:off x="8276169" y="1593645"/>
            <a:ext cx="3306233"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7896F706-C7E4-434C-BF17-06BBDFBCAF0C}"/>
              </a:ext>
            </a:extLst>
          </p:cNvPr>
          <p:cNvSpPr>
            <a:spLocks noGrp="1"/>
          </p:cNvSpPr>
          <p:nvPr>
            <p:ph type="body" sz="quarter" idx="15" hasCustomPrompt="1"/>
          </p:nvPr>
        </p:nvSpPr>
        <p:spPr>
          <a:xfrm>
            <a:off x="609602" y="2767884"/>
            <a:ext cx="3306233" cy="3307425"/>
          </a:xfrm>
          <a:prstGeom prst="rect">
            <a:avLst/>
          </a:prstGeom>
          <a:noFill/>
        </p:spPr>
        <p:txBody>
          <a:bodyPr tIns="182880" bIns="182880" anchor="t"/>
          <a:lstStyle>
            <a:lvl1pPr marL="0" indent="0" algn="ctr">
              <a:spcAft>
                <a:spcPts val="1998"/>
              </a:spcAft>
              <a:buNone/>
              <a:defRPr sz="1599">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1" name="Text Placeholder 6">
            <a:extLst>
              <a:ext uri="{FF2B5EF4-FFF2-40B4-BE49-F238E27FC236}">
                <a16:creationId xmlns:a16="http://schemas.microsoft.com/office/drawing/2014/main" id="{AD76DFB1-F6E6-7D4C-9F36-B8EFE8368A84}"/>
              </a:ext>
            </a:extLst>
          </p:cNvPr>
          <p:cNvSpPr>
            <a:spLocks noGrp="1"/>
          </p:cNvSpPr>
          <p:nvPr>
            <p:ph type="body" sz="quarter" idx="16" hasCustomPrompt="1"/>
          </p:nvPr>
        </p:nvSpPr>
        <p:spPr>
          <a:xfrm>
            <a:off x="4445622" y="2767884"/>
            <a:ext cx="3306233" cy="3307425"/>
          </a:xfrm>
          <a:prstGeom prst="rect">
            <a:avLst/>
          </a:prstGeom>
          <a:noFill/>
        </p:spPr>
        <p:txBody>
          <a:bodyPr tIns="182880" bIns="182880" anchor="t"/>
          <a:lstStyle>
            <a:lvl1pPr marL="0" indent="0" algn="ctr">
              <a:spcAft>
                <a:spcPts val="1998"/>
              </a:spcAft>
              <a:buNone/>
              <a:defRPr sz="1599">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2" name="Text Placeholder 6">
            <a:extLst>
              <a:ext uri="{FF2B5EF4-FFF2-40B4-BE49-F238E27FC236}">
                <a16:creationId xmlns:a16="http://schemas.microsoft.com/office/drawing/2014/main" id="{08A75562-D323-CD4E-97A1-F0FB84526E71}"/>
              </a:ext>
            </a:extLst>
          </p:cNvPr>
          <p:cNvSpPr>
            <a:spLocks noGrp="1"/>
          </p:cNvSpPr>
          <p:nvPr>
            <p:ph type="body" sz="quarter" idx="17" hasCustomPrompt="1"/>
          </p:nvPr>
        </p:nvSpPr>
        <p:spPr>
          <a:xfrm>
            <a:off x="8276169" y="2767884"/>
            <a:ext cx="3306233" cy="3307425"/>
          </a:xfrm>
          <a:prstGeom prst="rect">
            <a:avLst/>
          </a:prstGeom>
          <a:noFill/>
        </p:spPr>
        <p:txBody>
          <a:bodyPr tIns="182880" bIns="182880" anchor="t"/>
          <a:lstStyle>
            <a:lvl1pPr marL="0" indent="0" algn="ctr">
              <a:spcAft>
                <a:spcPts val="1998"/>
              </a:spcAft>
              <a:buNone/>
              <a:defRPr sz="1599">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3" name="Straight Connector 12">
            <a:extLst>
              <a:ext uri="{FF2B5EF4-FFF2-40B4-BE49-F238E27FC236}">
                <a16:creationId xmlns:a16="http://schemas.microsoft.com/office/drawing/2014/main" id="{11BB62C0-74A1-FC4A-9E3F-3ECD776C81F3}"/>
              </a:ext>
            </a:extLst>
          </p:cNvPr>
          <p:cNvCxnSpPr>
            <a:cxnSpLocks/>
          </p:cNvCxnSpPr>
          <p:nvPr/>
        </p:nvCxnSpPr>
        <p:spPr>
          <a:xfrm>
            <a:off x="1824550"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AB5149EE-9004-1F4F-A3D4-C0A9DAAAFC74}"/>
              </a:ext>
            </a:extLst>
          </p:cNvPr>
          <p:cNvCxnSpPr>
            <a:cxnSpLocks/>
          </p:cNvCxnSpPr>
          <p:nvPr/>
        </p:nvCxnSpPr>
        <p:spPr>
          <a:xfrm>
            <a:off x="5660570"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16F5383-4EC9-254F-A36F-5DE9CAE35C7F}"/>
              </a:ext>
            </a:extLst>
          </p:cNvPr>
          <p:cNvCxnSpPr>
            <a:cxnSpLocks/>
          </p:cNvCxnSpPr>
          <p:nvPr/>
        </p:nvCxnSpPr>
        <p:spPr>
          <a:xfrm>
            <a:off x="9491117"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199767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4 list layout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1"/>
            <a:ext cx="12192000" cy="1193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99"/>
          </a:p>
        </p:txBody>
      </p:sp>
      <p:sp>
        <p:nvSpPr>
          <p:cNvPr id="2" name="Title 1"/>
          <p:cNvSpPr>
            <a:spLocks noGrp="1"/>
          </p:cNvSpPr>
          <p:nvPr>
            <p:ph type="title"/>
          </p:nvPr>
        </p:nvSpPr>
        <p:spPr>
          <a:xfrm>
            <a:off x="609600" y="287312"/>
            <a:ext cx="10972800" cy="793118"/>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r>
              <a:rPr lang="en-US"/>
              <a:t>Footer Placeholder</a:t>
            </a:r>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fld id="{1FB7619A-6EB4-314B-A828-43778AAD643B}" type="slidenum">
              <a:rPr lang="en-US" smtClean="0"/>
              <a:t>‹#›</a:t>
            </a:fld>
            <a:endParaRPr lang="en-US"/>
          </a:p>
        </p:txBody>
      </p:sp>
      <p:sp>
        <p:nvSpPr>
          <p:cNvPr id="7" name="Text Placeholder 6">
            <a:extLst>
              <a:ext uri="{FF2B5EF4-FFF2-40B4-BE49-F238E27FC236}">
                <a16:creationId xmlns:a16="http://schemas.microsoft.com/office/drawing/2014/main" id="{D49DB5AD-9CB0-A64D-ADDE-70DC4B92E806}"/>
              </a:ext>
            </a:extLst>
          </p:cNvPr>
          <p:cNvSpPr>
            <a:spLocks noGrp="1"/>
          </p:cNvSpPr>
          <p:nvPr>
            <p:ph type="body" sz="quarter" idx="12" hasCustomPrompt="1"/>
          </p:nvPr>
        </p:nvSpPr>
        <p:spPr>
          <a:xfrm>
            <a:off x="609600" y="1593645"/>
            <a:ext cx="2560320"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7896F706-C7E4-434C-BF17-06BBDFBCAF0C}"/>
              </a:ext>
            </a:extLst>
          </p:cNvPr>
          <p:cNvSpPr>
            <a:spLocks noGrp="1"/>
          </p:cNvSpPr>
          <p:nvPr>
            <p:ph type="body" sz="quarter" idx="15" hasCustomPrompt="1"/>
          </p:nvPr>
        </p:nvSpPr>
        <p:spPr>
          <a:xfrm>
            <a:off x="609600" y="2767884"/>
            <a:ext cx="2560320" cy="3307412"/>
          </a:xfrm>
          <a:prstGeom prst="rect">
            <a:avLst/>
          </a:prstGeom>
          <a:noFill/>
        </p:spPr>
        <p:txBody>
          <a:bodyPr tIns="182880" bIns="182880" anchor="t"/>
          <a:lstStyle>
            <a:lvl1pPr marL="0" indent="0" algn="ctr">
              <a:spcAft>
                <a:spcPts val="1998"/>
              </a:spcAft>
              <a:buNone/>
              <a:defRPr sz="1599">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3" name="Straight Connector 12">
            <a:extLst>
              <a:ext uri="{FF2B5EF4-FFF2-40B4-BE49-F238E27FC236}">
                <a16:creationId xmlns:a16="http://schemas.microsoft.com/office/drawing/2014/main" id="{11BB62C0-74A1-FC4A-9E3F-3ECD776C81F3}"/>
              </a:ext>
            </a:extLst>
          </p:cNvPr>
          <p:cNvCxnSpPr>
            <a:cxnSpLocks/>
          </p:cNvCxnSpPr>
          <p:nvPr/>
        </p:nvCxnSpPr>
        <p:spPr>
          <a:xfrm>
            <a:off x="1451594"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6" name="Text Placeholder 6">
            <a:extLst>
              <a:ext uri="{FF2B5EF4-FFF2-40B4-BE49-F238E27FC236}">
                <a16:creationId xmlns:a16="http://schemas.microsoft.com/office/drawing/2014/main" id="{24A97099-1492-7E42-8BB8-468EC1B97FB4}"/>
              </a:ext>
            </a:extLst>
          </p:cNvPr>
          <p:cNvSpPr>
            <a:spLocks noGrp="1"/>
          </p:cNvSpPr>
          <p:nvPr>
            <p:ph type="body" sz="quarter" idx="16" hasCustomPrompt="1"/>
          </p:nvPr>
        </p:nvSpPr>
        <p:spPr>
          <a:xfrm>
            <a:off x="3413760" y="1593645"/>
            <a:ext cx="2560320"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7" name="Text Placeholder 6">
            <a:extLst>
              <a:ext uri="{FF2B5EF4-FFF2-40B4-BE49-F238E27FC236}">
                <a16:creationId xmlns:a16="http://schemas.microsoft.com/office/drawing/2014/main" id="{2F9C2445-B50C-8C42-9C97-BADF995D1AAC}"/>
              </a:ext>
            </a:extLst>
          </p:cNvPr>
          <p:cNvSpPr>
            <a:spLocks noGrp="1"/>
          </p:cNvSpPr>
          <p:nvPr>
            <p:ph type="body" sz="quarter" idx="17" hasCustomPrompt="1"/>
          </p:nvPr>
        </p:nvSpPr>
        <p:spPr>
          <a:xfrm>
            <a:off x="3413760" y="2767884"/>
            <a:ext cx="2560320" cy="3307412"/>
          </a:xfrm>
          <a:prstGeom prst="rect">
            <a:avLst/>
          </a:prstGeom>
          <a:noFill/>
        </p:spPr>
        <p:txBody>
          <a:bodyPr tIns="182880" bIns="182880" anchor="t"/>
          <a:lstStyle>
            <a:lvl1pPr marL="0" indent="0" algn="ctr">
              <a:spcAft>
                <a:spcPts val="1998"/>
              </a:spcAft>
              <a:buNone/>
              <a:defRPr sz="1599">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8" name="Straight Connector 17">
            <a:extLst>
              <a:ext uri="{FF2B5EF4-FFF2-40B4-BE49-F238E27FC236}">
                <a16:creationId xmlns:a16="http://schemas.microsoft.com/office/drawing/2014/main" id="{B6601B0B-912C-974D-99F7-EF1D606115A8}"/>
              </a:ext>
            </a:extLst>
          </p:cNvPr>
          <p:cNvCxnSpPr>
            <a:cxnSpLocks/>
          </p:cNvCxnSpPr>
          <p:nvPr/>
        </p:nvCxnSpPr>
        <p:spPr>
          <a:xfrm>
            <a:off x="4255754"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9" name="Text Placeholder 6">
            <a:extLst>
              <a:ext uri="{FF2B5EF4-FFF2-40B4-BE49-F238E27FC236}">
                <a16:creationId xmlns:a16="http://schemas.microsoft.com/office/drawing/2014/main" id="{A516AE72-065B-AC45-A62D-D60A4529FD88}"/>
              </a:ext>
            </a:extLst>
          </p:cNvPr>
          <p:cNvSpPr>
            <a:spLocks noGrp="1"/>
          </p:cNvSpPr>
          <p:nvPr>
            <p:ph type="body" sz="quarter" idx="18" hasCustomPrompt="1"/>
          </p:nvPr>
        </p:nvSpPr>
        <p:spPr>
          <a:xfrm>
            <a:off x="6217920" y="1593645"/>
            <a:ext cx="2560320"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20" name="Text Placeholder 6">
            <a:extLst>
              <a:ext uri="{FF2B5EF4-FFF2-40B4-BE49-F238E27FC236}">
                <a16:creationId xmlns:a16="http://schemas.microsoft.com/office/drawing/2014/main" id="{C35C28D9-525A-7B46-83CD-1B8534DADBB7}"/>
              </a:ext>
            </a:extLst>
          </p:cNvPr>
          <p:cNvSpPr>
            <a:spLocks noGrp="1"/>
          </p:cNvSpPr>
          <p:nvPr>
            <p:ph type="body" sz="quarter" idx="19" hasCustomPrompt="1"/>
          </p:nvPr>
        </p:nvSpPr>
        <p:spPr>
          <a:xfrm>
            <a:off x="6217920" y="2767884"/>
            <a:ext cx="2560320" cy="3307412"/>
          </a:xfrm>
          <a:prstGeom prst="rect">
            <a:avLst/>
          </a:prstGeom>
          <a:noFill/>
        </p:spPr>
        <p:txBody>
          <a:bodyPr tIns="182880" bIns="182880" anchor="t"/>
          <a:lstStyle>
            <a:lvl1pPr marL="0" indent="0" algn="ctr">
              <a:spcAft>
                <a:spcPts val="1998"/>
              </a:spcAft>
              <a:buNone/>
              <a:defRPr sz="1599">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21" name="Straight Connector 20">
            <a:extLst>
              <a:ext uri="{FF2B5EF4-FFF2-40B4-BE49-F238E27FC236}">
                <a16:creationId xmlns:a16="http://schemas.microsoft.com/office/drawing/2014/main" id="{DB63B571-AE86-9B4F-B1AD-8F6B3503511E}"/>
              </a:ext>
            </a:extLst>
          </p:cNvPr>
          <p:cNvCxnSpPr>
            <a:cxnSpLocks/>
          </p:cNvCxnSpPr>
          <p:nvPr/>
        </p:nvCxnSpPr>
        <p:spPr>
          <a:xfrm>
            <a:off x="7059914"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22" name="Text Placeholder 6">
            <a:extLst>
              <a:ext uri="{FF2B5EF4-FFF2-40B4-BE49-F238E27FC236}">
                <a16:creationId xmlns:a16="http://schemas.microsoft.com/office/drawing/2014/main" id="{0D4592F4-545C-7B49-851C-9ED50B64741D}"/>
              </a:ext>
            </a:extLst>
          </p:cNvPr>
          <p:cNvSpPr>
            <a:spLocks noGrp="1"/>
          </p:cNvSpPr>
          <p:nvPr>
            <p:ph type="body" sz="quarter" idx="20" hasCustomPrompt="1"/>
          </p:nvPr>
        </p:nvSpPr>
        <p:spPr>
          <a:xfrm>
            <a:off x="9022080" y="1593645"/>
            <a:ext cx="2560320"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23" name="Text Placeholder 6">
            <a:extLst>
              <a:ext uri="{FF2B5EF4-FFF2-40B4-BE49-F238E27FC236}">
                <a16:creationId xmlns:a16="http://schemas.microsoft.com/office/drawing/2014/main" id="{D1DCC1BF-A1E4-204E-A192-45FA8B37641A}"/>
              </a:ext>
            </a:extLst>
          </p:cNvPr>
          <p:cNvSpPr>
            <a:spLocks noGrp="1"/>
          </p:cNvSpPr>
          <p:nvPr>
            <p:ph type="body" sz="quarter" idx="21" hasCustomPrompt="1"/>
          </p:nvPr>
        </p:nvSpPr>
        <p:spPr>
          <a:xfrm>
            <a:off x="9022080" y="2767884"/>
            <a:ext cx="2560320" cy="3307412"/>
          </a:xfrm>
          <a:prstGeom prst="rect">
            <a:avLst/>
          </a:prstGeom>
          <a:noFill/>
        </p:spPr>
        <p:txBody>
          <a:bodyPr tIns="182880" bIns="182880" anchor="t"/>
          <a:lstStyle>
            <a:lvl1pPr marL="0" indent="0" algn="ctr">
              <a:spcAft>
                <a:spcPts val="1998"/>
              </a:spcAft>
              <a:buNone/>
              <a:defRPr sz="1599">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24" name="Straight Connector 23">
            <a:extLst>
              <a:ext uri="{FF2B5EF4-FFF2-40B4-BE49-F238E27FC236}">
                <a16:creationId xmlns:a16="http://schemas.microsoft.com/office/drawing/2014/main" id="{B3818EC7-4A74-EC4C-B75E-4E207C79BA40}"/>
              </a:ext>
            </a:extLst>
          </p:cNvPr>
          <p:cNvCxnSpPr>
            <a:cxnSpLocks/>
          </p:cNvCxnSpPr>
          <p:nvPr/>
        </p:nvCxnSpPr>
        <p:spPr>
          <a:xfrm>
            <a:off x="9864074"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938154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1140102"/>
            <a:ext cx="3932237" cy="1009507"/>
          </a:xfrm>
        </p:spPr>
        <p:txBody>
          <a:bodyPr anchor="b">
            <a:spAutoFit/>
          </a:bodyPr>
          <a:lstStyle>
            <a:lvl1pPr>
              <a:defRPr sz="3197"/>
            </a:lvl1pPr>
          </a:lstStyle>
          <a:p>
            <a:r>
              <a:rPr lang="en-US"/>
              <a:t>Click to edit Master title style</a:t>
            </a:r>
          </a:p>
        </p:txBody>
      </p:sp>
      <p:sp>
        <p:nvSpPr>
          <p:cNvPr id="3" name="Content Placeholder 2"/>
          <p:cNvSpPr>
            <a:spLocks noGrp="1"/>
          </p:cNvSpPr>
          <p:nvPr>
            <p:ph idx="1"/>
          </p:nvPr>
        </p:nvSpPr>
        <p:spPr>
          <a:xfrm>
            <a:off x="5183189" y="549409"/>
            <a:ext cx="6399212" cy="5622790"/>
          </a:xfrm>
          <a:prstGeom prst="rect">
            <a:avLst/>
          </a:prstGeom>
        </p:spPr>
        <p:txBody>
          <a:bodyPr>
            <a:normAutofit/>
          </a:bodyPr>
          <a:lstStyle>
            <a:lvl1pPr>
              <a:defRPr sz="2398">
                <a:latin typeface="+mn-lt"/>
              </a:defRPr>
            </a:lvl1pPr>
            <a:lvl2pPr>
              <a:defRPr sz="2398">
                <a:latin typeface="+mn-lt"/>
              </a:defRPr>
            </a:lvl2pPr>
            <a:lvl3pPr>
              <a:defRPr sz="1865">
                <a:latin typeface="+mn-lt"/>
              </a:defRPr>
            </a:lvl3pPr>
            <a:lvl4pPr>
              <a:defRPr sz="1599">
                <a:latin typeface="+mn-lt"/>
              </a:defRPr>
            </a:lvl4pPr>
            <a:lvl5pPr>
              <a:defRPr sz="1599">
                <a:latin typeface="+mn-lt"/>
              </a:defRPr>
            </a:lvl5pPr>
            <a:lvl6pPr>
              <a:defRPr sz="1998"/>
            </a:lvl6pPr>
            <a:lvl7pPr>
              <a:defRPr sz="1998"/>
            </a:lvl7pPr>
            <a:lvl8pPr>
              <a:defRPr sz="1998"/>
            </a:lvl8pPr>
            <a:lvl9pPr>
              <a:defRPr sz="1998"/>
            </a:lvl9pPr>
          </a:lstStyle>
          <a:p>
            <a:pPr lvl="0"/>
            <a:r>
              <a:rPr lang="en-US"/>
              <a:t>Click to edit Master text styles</a:t>
            </a:r>
          </a:p>
        </p:txBody>
      </p:sp>
      <p:sp>
        <p:nvSpPr>
          <p:cNvPr id="4" name="Text Placeholder 3"/>
          <p:cNvSpPr>
            <a:spLocks noGrp="1"/>
          </p:cNvSpPr>
          <p:nvPr>
            <p:ph type="body" sz="half" idx="2"/>
          </p:nvPr>
        </p:nvSpPr>
        <p:spPr>
          <a:xfrm>
            <a:off x="609602" y="2602327"/>
            <a:ext cx="3932237" cy="3569873"/>
          </a:xfrm>
          <a:prstGeom prst="rect">
            <a:avLst/>
          </a:prstGeom>
        </p:spPr>
        <p:txBody>
          <a:bodyPr/>
          <a:lstStyle>
            <a:lvl1pPr marL="0" indent="0">
              <a:buNone/>
              <a:defRPr sz="1599"/>
            </a:lvl1pPr>
            <a:lvl2pPr marL="456777" indent="0">
              <a:buNone/>
              <a:defRPr sz="1399"/>
            </a:lvl2pPr>
            <a:lvl3pPr marL="913554" indent="0">
              <a:buNone/>
              <a:defRPr sz="1199"/>
            </a:lvl3pPr>
            <a:lvl4pPr marL="1370331" indent="0">
              <a:buNone/>
              <a:defRPr sz="999"/>
            </a:lvl4pPr>
            <a:lvl5pPr marL="1827108" indent="0">
              <a:buNone/>
              <a:defRPr sz="999"/>
            </a:lvl5pPr>
            <a:lvl6pPr marL="2283885" indent="0">
              <a:buNone/>
              <a:defRPr sz="999"/>
            </a:lvl6pPr>
            <a:lvl7pPr marL="2740663" indent="0">
              <a:buNone/>
              <a:defRPr sz="999"/>
            </a:lvl7pPr>
            <a:lvl8pPr marL="3197440" indent="0">
              <a:buNone/>
              <a:defRPr sz="999"/>
            </a:lvl8pPr>
            <a:lvl9pPr marL="3654217" indent="0">
              <a:buNone/>
              <a:defRPr sz="999"/>
            </a:lvl9pPr>
          </a:lstStyle>
          <a:p>
            <a:pPr lvl="0"/>
            <a:r>
              <a:rPr lang="en-US"/>
              <a:t>Click to edit Master text styles</a:t>
            </a:r>
          </a:p>
        </p:txBody>
      </p:sp>
      <p:cxnSp>
        <p:nvCxnSpPr>
          <p:cNvPr id="5" name="Straight Connector 4">
            <a:extLst>
              <a:ext uri="{FF2B5EF4-FFF2-40B4-BE49-F238E27FC236}">
                <a16:creationId xmlns:a16="http://schemas.microsoft.com/office/drawing/2014/main" id="{FCA7E839-900D-774E-8F56-838F3D878E5D}"/>
              </a:ext>
            </a:extLst>
          </p:cNvPr>
          <p:cNvCxnSpPr>
            <a:cxnSpLocks/>
          </p:cNvCxnSpPr>
          <p:nvPr/>
        </p:nvCxnSpPr>
        <p:spPr>
          <a:xfrm>
            <a:off x="770789" y="2343798"/>
            <a:ext cx="876337"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Footer Placeholder 5">
            <a:extLst>
              <a:ext uri="{FF2B5EF4-FFF2-40B4-BE49-F238E27FC236}">
                <a16:creationId xmlns:a16="http://schemas.microsoft.com/office/drawing/2014/main" id="{949752F4-6AA8-0A44-B1F4-ACD11274616F}"/>
              </a:ext>
            </a:extLst>
          </p:cNvPr>
          <p:cNvSpPr>
            <a:spLocks noGrp="1"/>
          </p:cNvSpPr>
          <p:nvPr>
            <p:ph type="ftr" sz="quarter" idx="10"/>
          </p:nvPr>
        </p:nvSpPr>
        <p:spPr/>
        <p:txBody>
          <a:bodyPr/>
          <a:lstStyle/>
          <a:p>
            <a:r>
              <a:rPr lang="en-US"/>
              <a:t>Footer Placeholder</a:t>
            </a:r>
          </a:p>
        </p:txBody>
      </p:sp>
      <p:sp>
        <p:nvSpPr>
          <p:cNvPr id="7" name="Slide Number Placeholder 6">
            <a:extLst>
              <a:ext uri="{FF2B5EF4-FFF2-40B4-BE49-F238E27FC236}">
                <a16:creationId xmlns:a16="http://schemas.microsoft.com/office/drawing/2014/main" id="{150F23C2-6EED-534D-BF00-DF11CA20057D}"/>
              </a:ext>
            </a:extLst>
          </p:cNvPr>
          <p:cNvSpPr>
            <a:spLocks noGrp="1"/>
          </p:cNvSpPr>
          <p:nvPr>
            <p:ph type="sldNum" sz="quarter" idx="11"/>
          </p:nvPr>
        </p:nvSpPr>
        <p:spPr/>
        <p:txBody>
          <a:bodyPr/>
          <a:lstStyle/>
          <a:p>
            <a:fld id="{1FB7619A-6EB4-314B-A828-43778AAD643B}" type="slidenum">
              <a:rPr lang="en-US" smtClean="0"/>
              <a:t>‹#›</a:t>
            </a:fld>
            <a:endParaRPr lang="en-US"/>
          </a:p>
        </p:txBody>
      </p:sp>
    </p:spTree>
    <p:extLst>
      <p:ext uri="{BB962C8B-B14F-4D97-AF65-F5344CB8AC3E}">
        <p14:creationId xmlns:p14="http://schemas.microsoft.com/office/powerpoint/2010/main" val="75913463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Tx" preserve="1">
  <p:cSld name="Content with Caption - dark blu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0CB3B94-DE0F-AF1B-3FB8-EC00FD38B043}"/>
              </a:ext>
            </a:extLst>
          </p:cNvPr>
          <p:cNvPicPr>
            <a:picLocks noChangeAspect="1"/>
          </p:cNvPicPr>
          <p:nvPr userDrawn="1"/>
        </p:nvPicPr>
        <p:blipFill rotWithShape="1">
          <a:blip r:embed="rId2"/>
          <a:srcRect l="-91" r="60474"/>
          <a:stretch/>
        </p:blipFill>
        <p:spPr>
          <a:xfrm>
            <a:off x="1" y="0"/>
            <a:ext cx="4825572" cy="6858000"/>
          </a:xfrm>
          <a:prstGeom prst="rect">
            <a:avLst/>
          </a:prstGeom>
        </p:spPr>
      </p:pic>
      <p:sp>
        <p:nvSpPr>
          <p:cNvPr id="2" name="Title 1"/>
          <p:cNvSpPr>
            <a:spLocks noGrp="1"/>
          </p:cNvSpPr>
          <p:nvPr>
            <p:ph type="title"/>
          </p:nvPr>
        </p:nvSpPr>
        <p:spPr>
          <a:xfrm>
            <a:off x="609602" y="1140102"/>
            <a:ext cx="3932237" cy="1009507"/>
          </a:xfrm>
        </p:spPr>
        <p:txBody>
          <a:bodyPr anchor="b">
            <a:spAutoFit/>
          </a:bodyPr>
          <a:lstStyle>
            <a:lvl1pPr>
              <a:defRPr sz="3197">
                <a:solidFill>
                  <a:schemeClr val="bg1"/>
                </a:solidFill>
              </a:defRPr>
            </a:lvl1pPr>
          </a:lstStyle>
          <a:p>
            <a:r>
              <a:rPr lang="en-US"/>
              <a:t>Click to edit Master title style</a:t>
            </a:r>
          </a:p>
        </p:txBody>
      </p:sp>
      <p:sp>
        <p:nvSpPr>
          <p:cNvPr id="3" name="Content Placeholder 2"/>
          <p:cNvSpPr>
            <a:spLocks noGrp="1"/>
          </p:cNvSpPr>
          <p:nvPr>
            <p:ph idx="1"/>
          </p:nvPr>
        </p:nvSpPr>
        <p:spPr>
          <a:xfrm>
            <a:off x="5183189" y="549409"/>
            <a:ext cx="6399212" cy="5622790"/>
          </a:xfrm>
          <a:prstGeom prst="rect">
            <a:avLst/>
          </a:prstGeom>
        </p:spPr>
        <p:txBody>
          <a:bodyPr>
            <a:normAutofit/>
          </a:bodyPr>
          <a:lstStyle>
            <a:lvl1pPr>
              <a:defRPr sz="2398">
                <a:latin typeface="+mn-lt"/>
              </a:defRPr>
            </a:lvl1pPr>
            <a:lvl2pPr>
              <a:defRPr sz="2398">
                <a:latin typeface="+mn-lt"/>
              </a:defRPr>
            </a:lvl2pPr>
            <a:lvl3pPr>
              <a:defRPr sz="1865">
                <a:latin typeface="+mn-lt"/>
              </a:defRPr>
            </a:lvl3pPr>
            <a:lvl4pPr>
              <a:defRPr sz="1599">
                <a:latin typeface="+mn-lt"/>
              </a:defRPr>
            </a:lvl4pPr>
            <a:lvl5pPr>
              <a:defRPr sz="1599">
                <a:latin typeface="+mn-lt"/>
              </a:defRPr>
            </a:lvl5pPr>
            <a:lvl6pPr>
              <a:defRPr sz="1998"/>
            </a:lvl6pPr>
            <a:lvl7pPr>
              <a:defRPr sz="1998"/>
            </a:lvl7pPr>
            <a:lvl8pPr>
              <a:defRPr sz="1998"/>
            </a:lvl8pPr>
            <a:lvl9pPr>
              <a:defRPr sz="1998"/>
            </a:lvl9pPr>
          </a:lstStyle>
          <a:p>
            <a:pPr lvl="0"/>
            <a:r>
              <a:rPr lang="en-US"/>
              <a:t>Click to edit Master text styles</a:t>
            </a:r>
          </a:p>
        </p:txBody>
      </p:sp>
      <p:sp>
        <p:nvSpPr>
          <p:cNvPr id="4" name="Text Placeholder 3"/>
          <p:cNvSpPr>
            <a:spLocks noGrp="1"/>
          </p:cNvSpPr>
          <p:nvPr>
            <p:ph type="body" sz="half" idx="2"/>
          </p:nvPr>
        </p:nvSpPr>
        <p:spPr>
          <a:xfrm>
            <a:off x="609602" y="2602327"/>
            <a:ext cx="3932237" cy="3569873"/>
          </a:xfrm>
          <a:prstGeom prst="rect">
            <a:avLst/>
          </a:prstGeom>
        </p:spPr>
        <p:txBody>
          <a:bodyPr/>
          <a:lstStyle>
            <a:lvl1pPr marL="0" indent="0">
              <a:buNone/>
              <a:defRPr sz="1599">
                <a:solidFill>
                  <a:schemeClr val="bg1"/>
                </a:solidFill>
              </a:defRPr>
            </a:lvl1pPr>
            <a:lvl2pPr marL="456777" indent="0">
              <a:buNone/>
              <a:defRPr sz="1399"/>
            </a:lvl2pPr>
            <a:lvl3pPr marL="913554" indent="0">
              <a:buNone/>
              <a:defRPr sz="1199"/>
            </a:lvl3pPr>
            <a:lvl4pPr marL="1370331" indent="0">
              <a:buNone/>
              <a:defRPr sz="999"/>
            </a:lvl4pPr>
            <a:lvl5pPr marL="1827108" indent="0">
              <a:buNone/>
              <a:defRPr sz="999"/>
            </a:lvl5pPr>
            <a:lvl6pPr marL="2283885" indent="0">
              <a:buNone/>
              <a:defRPr sz="999"/>
            </a:lvl6pPr>
            <a:lvl7pPr marL="2740663" indent="0">
              <a:buNone/>
              <a:defRPr sz="999"/>
            </a:lvl7pPr>
            <a:lvl8pPr marL="3197440" indent="0">
              <a:buNone/>
              <a:defRPr sz="999"/>
            </a:lvl8pPr>
            <a:lvl9pPr marL="3654217" indent="0">
              <a:buNone/>
              <a:defRPr sz="999"/>
            </a:lvl9pPr>
          </a:lstStyle>
          <a:p>
            <a:pPr lvl="0"/>
            <a:r>
              <a:rPr lang="en-US"/>
              <a:t>Click to edit Master text styles</a:t>
            </a:r>
          </a:p>
        </p:txBody>
      </p:sp>
      <p:cxnSp>
        <p:nvCxnSpPr>
          <p:cNvPr id="5" name="Straight Connector 4">
            <a:extLst>
              <a:ext uri="{FF2B5EF4-FFF2-40B4-BE49-F238E27FC236}">
                <a16:creationId xmlns:a16="http://schemas.microsoft.com/office/drawing/2014/main" id="{FCA7E839-900D-774E-8F56-838F3D878E5D}"/>
              </a:ext>
            </a:extLst>
          </p:cNvPr>
          <p:cNvCxnSpPr>
            <a:cxnSpLocks/>
          </p:cNvCxnSpPr>
          <p:nvPr/>
        </p:nvCxnSpPr>
        <p:spPr>
          <a:xfrm>
            <a:off x="770789" y="2343798"/>
            <a:ext cx="876337"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sp>
        <p:nvSpPr>
          <p:cNvPr id="7" name="Footer Placeholder 6">
            <a:extLst>
              <a:ext uri="{FF2B5EF4-FFF2-40B4-BE49-F238E27FC236}">
                <a16:creationId xmlns:a16="http://schemas.microsoft.com/office/drawing/2014/main" id="{F398E12F-AA86-A145-9CF8-29B16647B5D7}"/>
              </a:ext>
            </a:extLst>
          </p:cNvPr>
          <p:cNvSpPr>
            <a:spLocks noGrp="1"/>
          </p:cNvSpPr>
          <p:nvPr>
            <p:ph type="ftr" sz="quarter" idx="10"/>
          </p:nvPr>
        </p:nvSpPr>
        <p:spPr>
          <a:xfrm>
            <a:off x="5183187" y="6356352"/>
            <a:ext cx="4825572" cy="366182"/>
          </a:xfrm>
        </p:spPr>
        <p:txBody>
          <a:bodyPr/>
          <a:lstStyle/>
          <a:p>
            <a:r>
              <a:rPr lang="en-US"/>
              <a:t>Footer Placeholder</a:t>
            </a:r>
          </a:p>
        </p:txBody>
      </p:sp>
      <p:sp>
        <p:nvSpPr>
          <p:cNvPr id="8" name="Slide Number Placeholder 7">
            <a:extLst>
              <a:ext uri="{FF2B5EF4-FFF2-40B4-BE49-F238E27FC236}">
                <a16:creationId xmlns:a16="http://schemas.microsoft.com/office/drawing/2014/main" id="{4447E94C-EEBE-AB45-9D6D-305F48184A62}"/>
              </a:ext>
            </a:extLst>
          </p:cNvPr>
          <p:cNvSpPr>
            <a:spLocks noGrp="1"/>
          </p:cNvSpPr>
          <p:nvPr>
            <p:ph type="sldNum" sz="quarter" idx="11"/>
          </p:nvPr>
        </p:nvSpPr>
        <p:spPr/>
        <p:txBody>
          <a:bodyPr/>
          <a:lstStyle>
            <a:lvl1pPr>
              <a:defRPr>
                <a:solidFill>
                  <a:schemeClr val="accent6"/>
                </a:solidFill>
              </a:defRPr>
            </a:lvl1pPr>
          </a:lstStyle>
          <a:p>
            <a:fld id="{1FB7619A-6EB4-314B-A828-43778AAD643B}" type="slidenum">
              <a:rPr lang="en-US" smtClean="0"/>
              <a:t>‹#›</a:t>
            </a:fld>
            <a:endParaRPr lang="en-US"/>
          </a:p>
        </p:txBody>
      </p:sp>
    </p:spTree>
    <p:extLst>
      <p:ext uri="{BB962C8B-B14F-4D97-AF65-F5344CB8AC3E}">
        <p14:creationId xmlns:p14="http://schemas.microsoft.com/office/powerpoint/2010/main" val="247431498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3_Content with Caption - dark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FFE906A-AD6C-C21B-71DD-F1561791DB99}"/>
              </a:ext>
            </a:extLst>
          </p:cNvPr>
          <p:cNvSpPr/>
          <p:nvPr userDrawn="1"/>
        </p:nvSpPr>
        <p:spPr>
          <a:xfrm>
            <a:off x="-1" y="0"/>
            <a:ext cx="5183187"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99"/>
          </a:p>
        </p:txBody>
      </p:sp>
      <p:sp>
        <p:nvSpPr>
          <p:cNvPr id="2" name="Title 1"/>
          <p:cNvSpPr>
            <a:spLocks noGrp="1"/>
          </p:cNvSpPr>
          <p:nvPr>
            <p:ph type="title"/>
          </p:nvPr>
        </p:nvSpPr>
        <p:spPr>
          <a:xfrm>
            <a:off x="609602" y="1140102"/>
            <a:ext cx="3932237" cy="1009507"/>
          </a:xfrm>
        </p:spPr>
        <p:txBody>
          <a:bodyPr anchor="b">
            <a:spAutoFit/>
          </a:bodyPr>
          <a:lstStyle>
            <a:lvl1pPr>
              <a:defRPr sz="3197">
                <a:solidFill>
                  <a:schemeClr val="bg1"/>
                </a:solidFill>
              </a:defRPr>
            </a:lvl1pPr>
          </a:lstStyle>
          <a:p>
            <a:r>
              <a:rPr lang="en-US"/>
              <a:t>Click to edit Master title style</a:t>
            </a:r>
          </a:p>
        </p:txBody>
      </p:sp>
      <p:sp>
        <p:nvSpPr>
          <p:cNvPr id="3" name="Content Placeholder 2"/>
          <p:cNvSpPr>
            <a:spLocks noGrp="1"/>
          </p:cNvSpPr>
          <p:nvPr>
            <p:ph idx="1"/>
          </p:nvPr>
        </p:nvSpPr>
        <p:spPr>
          <a:xfrm>
            <a:off x="5183189" y="549409"/>
            <a:ext cx="6399212" cy="5622790"/>
          </a:xfrm>
          <a:prstGeom prst="rect">
            <a:avLst/>
          </a:prstGeom>
        </p:spPr>
        <p:txBody>
          <a:bodyPr>
            <a:normAutofit/>
          </a:bodyPr>
          <a:lstStyle>
            <a:lvl1pPr>
              <a:defRPr sz="2398">
                <a:latin typeface="+mn-lt"/>
              </a:defRPr>
            </a:lvl1pPr>
            <a:lvl2pPr>
              <a:defRPr sz="2398">
                <a:latin typeface="+mn-lt"/>
              </a:defRPr>
            </a:lvl2pPr>
            <a:lvl3pPr>
              <a:defRPr sz="1865">
                <a:latin typeface="+mn-lt"/>
              </a:defRPr>
            </a:lvl3pPr>
            <a:lvl4pPr>
              <a:defRPr sz="1599">
                <a:latin typeface="+mn-lt"/>
              </a:defRPr>
            </a:lvl4pPr>
            <a:lvl5pPr>
              <a:defRPr sz="1599">
                <a:latin typeface="+mn-lt"/>
              </a:defRPr>
            </a:lvl5pPr>
            <a:lvl6pPr>
              <a:defRPr sz="1998"/>
            </a:lvl6pPr>
            <a:lvl7pPr>
              <a:defRPr sz="1998"/>
            </a:lvl7pPr>
            <a:lvl8pPr>
              <a:defRPr sz="1998"/>
            </a:lvl8pPr>
            <a:lvl9pPr>
              <a:defRPr sz="1998"/>
            </a:lvl9pPr>
          </a:lstStyle>
          <a:p>
            <a:pPr lvl="0"/>
            <a:r>
              <a:rPr lang="en-US"/>
              <a:t>Click to edit Master text styles</a:t>
            </a:r>
          </a:p>
        </p:txBody>
      </p:sp>
      <p:sp>
        <p:nvSpPr>
          <p:cNvPr id="4" name="Text Placeholder 3"/>
          <p:cNvSpPr>
            <a:spLocks noGrp="1"/>
          </p:cNvSpPr>
          <p:nvPr>
            <p:ph type="body" sz="half" idx="2"/>
          </p:nvPr>
        </p:nvSpPr>
        <p:spPr>
          <a:xfrm>
            <a:off x="609602" y="2602327"/>
            <a:ext cx="3932237" cy="3569873"/>
          </a:xfrm>
          <a:prstGeom prst="rect">
            <a:avLst/>
          </a:prstGeom>
        </p:spPr>
        <p:txBody>
          <a:bodyPr/>
          <a:lstStyle>
            <a:lvl1pPr marL="0" indent="0">
              <a:buNone/>
              <a:defRPr sz="1599">
                <a:solidFill>
                  <a:schemeClr val="bg1"/>
                </a:solidFill>
              </a:defRPr>
            </a:lvl1pPr>
            <a:lvl2pPr marL="456777" indent="0">
              <a:buNone/>
              <a:defRPr sz="1399"/>
            </a:lvl2pPr>
            <a:lvl3pPr marL="913554" indent="0">
              <a:buNone/>
              <a:defRPr sz="1199"/>
            </a:lvl3pPr>
            <a:lvl4pPr marL="1370331" indent="0">
              <a:buNone/>
              <a:defRPr sz="999"/>
            </a:lvl4pPr>
            <a:lvl5pPr marL="1827108" indent="0">
              <a:buNone/>
              <a:defRPr sz="999"/>
            </a:lvl5pPr>
            <a:lvl6pPr marL="2283885" indent="0">
              <a:buNone/>
              <a:defRPr sz="999"/>
            </a:lvl6pPr>
            <a:lvl7pPr marL="2740663" indent="0">
              <a:buNone/>
              <a:defRPr sz="999"/>
            </a:lvl7pPr>
            <a:lvl8pPr marL="3197440" indent="0">
              <a:buNone/>
              <a:defRPr sz="999"/>
            </a:lvl8pPr>
            <a:lvl9pPr marL="3654217" indent="0">
              <a:buNone/>
              <a:defRPr sz="999"/>
            </a:lvl9pPr>
          </a:lstStyle>
          <a:p>
            <a:pPr lvl="0"/>
            <a:r>
              <a:rPr lang="en-US"/>
              <a:t>Click to edit Master text styles</a:t>
            </a:r>
          </a:p>
        </p:txBody>
      </p:sp>
      <p:cxnSp>
        <p:nvCxnSpPr>
          <p:cNvPr id="5" name="Straight Connector 4">
            <a:extLst>
              <a:ext uri="{FF2B5EF4-FFF2-40B4-BE49-F238E27FC236}">
                <a16:creationId xmlns:a16="http://schemas.microsoft.com/office/drawing/2014/main" id="{FCA7E839-900D-774E-8F56-838F3D878E5D}"/>
              </a:ext>
            </a:extLst>
          </p:cNvPr>
          <p:cNvCxnSpPr>
            <a:cxnSpLocks/>
          </p:cNvCxnSpPr>
          <p:nvPr/>
        </p:nvCxnSpPr>
        <p:spPr>
          <a:xfrm>
            <a:off x="770789" y="2343798"/>
            <a:ext cx="876337"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sp>
        <p:nvSpPr>
          <p:cNvPr id="7" name="Footer Placeholder 6">
            <a:extLst>
              <a:ext uri="{FF2B5EF4-FFF2-40B4-BE49-F238E27FC236}">
                <a16:creationId xmlns:a16="http://schemas.microsoft.com/office/drawing/2014/main" id="{F398E12F-AA86-A145-9CF8-29B16647B5D7}"/>
              </a:ext>
            </a:extLst>
          </p:cNvPr>
          <p:cNvSpPr>
            <a:spLocks noGrp="1"/>
          </p:cNvSpPr>
          <p:nvPr>
            <p:ph type="ftr" sz="quarter" idx="10"/>
          </p:nvPr>
        </p:nvSpPr>
        <p:spPr>
          <a:xfrm>
            <a:off x="5183187" y="6356352"/>
            <a:ext cx="4825572" cy="366182"/>
          </a:xfrm>
        </p:spPr>
        <p:txBody>
          <a:bodyPr/>
          <a:lstStyle/>
          <a:p>
            <a:r>
              <a:rPr lang="en-US"/>
              <a:t>Footer Placeholder</a:t>
            </a:r>
          </a:p>
        </p:txBody>
      </p:sp>
      <p:sp>
        <p:nvSpPr>
          <p:cNvPr id="8" name="Slide Number Placeholder 7">
            <a:extLst>
              <a:ext uri="{FF2B5EF4-FFF2-40B4-BE49-F238E27FC236}">
                <a16:creationId xmlns:a16="http://schemas.microsoft.com/office/drawing/2014/main" id="{4447E94C-EEBE-AB45-9D6D-305F48184A62}"/>
              </a:ext>
            </a:extLst>
          </p:cNvPr>
          <p:cNvSpPr>
            <a:spLocks noGrp="1"/>
          </p:cNvSpPr>
          <p:nvPr>
            <p:ph type="sldNum" sz="quarter" idx="11"/>
          </p:nvPr>
        </p:nvSpPr>
        <p:spPr/>
        <p:txBody>
          <a:bodyPr/>
          <a:lstStyle>
            <a:lvl1pPr>
              <a:defRPr>
                <a:solidFill>
                  <a:schemeClr val="accent6"/>
                </a:solidFill>
              </a:defRPr>
            </a:lvl1pPr>
          </a:lstStyle>
          <a:p>
            <a:fld id="{1FB7619A-6EB4-314B-A828-43778AAD643B}" type="slidenum">
              <a:rPr lang="en-US" smtClean="0"/>
              <a:t>‹#›</a:t>
            </a:fld>
            <a:endParaRPr lang="en-US"/>
          </a:p>
        </p:txBody>
      </p:sp>
    </p:spTree>
    <p:extLst>
      <p:ext uri="{BB962C8B-B14F-4D97-AF65-F5344CB8AC3E}">
        <p14:creationId xmlns:p14="http://schemas.microsoft.com/office/powerpoint/2010/main" val="114790971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Content - side by side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2" y="1"/>
            <a:ext cx="425233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99"/>
          </a:p>
        </p:txBody>
      </p:sp>
      <p:sp>
        <p:nvSpPr>
          <p:cNvPr id="2" name="Title 1"/>
          <p:cNvSpPr>
            <a:spLocks noGrp="1"/>
          </p:cNvSpPr>
          <p:nvPr>
            <p:ph type="title"/>
          </p:nvPr>
        </p:nvSpPr>
        <p:spPr>
          <a:xfrm>
            <a:off x="609602" y="2219737"/>
            <a:ext cx="3305716" cy="1452705"/>
          </a:xfrm>
        </p:spPr>
        <p:txBody>
          <a:bodyPr anchor="ctr">
            <a:spAutoFit/>
          </a:bodyPr>
          <a:lstStyle>
            <a:lvl1pPr>
              <a:defRPr sz="3197">
                <a:solidFill>
                  <a:schemeClr val="bg1"/>
                </a:solidFill>
              </a:defRPr>
            </a:lvl1pPr>
          </a:lstStyle>
          <a:p>
            <a:r>
              <a:rPr lang="en-US"/>
              <a:t>Click to edit Master title style</a:t>
            </a:r>
          </a:p>
        </p:txBody>
      </p:sp>
      <p:sp>
        <p:nvSpPr>
          <p:cNvPr id="3" name="Content Placeholder 2"/>
          <p:cNvSpPr>
            <a:spLocks noGrp="1"/>
          </p:cNvSpPr>
          <p:nvPr>
            <p:ph idx="1"/>
          </p:nvPr>
        </p:nvSpPr>
        <p:spPr>
          <a:xfrm>
            <a:off x="4524917" y="549409"/>
            <a:ext cx="7057483" cy="5622790"/>
          </a:xfrm>
          <a:prstGeom prst="rect">
            <a:avLst/>
          </a:prstGeom>
        </p:spPr>
        <p:txBody>
          <a:bodyPr>
            <a:normAutofit/>
          </a:bodyPr>
          <a:lstStyle>
            <a:lvl1pPr>
              <a:defRPr sz="2398">
                <a:latin typeface="+mn-lt"/>
              </a:defRPr>
            </a:lvl1pPr>
            <a:lvl2pPr>
              <a:defRPr sz="2398">
                <a:latin typeface="+mn-lt"/>
              </a:defRPr>
            </a:lvl2pPr>
            <a:lvl3pPr>
              <a:defRPr sz="1865">
                <a:latin typeface="+mn-lt"/>
              </a:defRPr>
            </a:lvl3pPr>
            <a:lvl4pPr>
              <a:defRPr sz="1599">
                <a:latin typeface="+mn-lt"/>
              </a:defRPr>
            </a:lvl4pPr>
            <a:lvl5pPr>
              <a:defRPr sz="1599">
                <a:latin typeface="+mn-lt"/>
              </a:defRPr>
            </a:lvl5pPr>
            <a:lvl6pPr>
              <a:defRPr sz="1998"/>
            </a:lvl6pPr>
            <a:lvl7pPr>
              <a:defRPr sz="1998"/>
            </a:lvl7pPr>
            <a:lvl8pPr>
              <a:defRPr sz="1998"/>
            </a:lvl8pPr>
            <a:lvl9pPr>
              <a:defRPr sz="1998"/>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4524917" y="6356352"/>
            <a:ext cx="5506224" cy="366182"/>
          </a:xfrm>
        </p:spPr>
        <p:txBody>
          <a:bodyPr/>
          <a:lstStyle/>
          <a:p>
            <a:r>
              <a:rPr lang="en-US"/>
              <a:t>Footer Placeholder</a:t>
            </a:r>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fld id="{1FB7619A-6EB4-314B-A828-43778AAD643B}" type="slidenum">
              <a:rPr lang="en-US" smtClean="0"/>
              <a:t>‹#›</a:t>
            </a:fld>
            <a:endParaRPr lang="en-US"/>
          </a:p>
        </p:txBody>
      </p:sp>
    </p:spTree>
    <p:extLst>
      <p:ext uri="{BB962C8B-B14F-4D97-AF65-F5344CB8AC3E}">
        <p14:creationId xmlns:p14="http://schemas.microsoft.com/office/powerpoint/2010/main" val="311529879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1_Content - side by side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2" y="1"/>
            <a:ext cx="425233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99"/>
          </a:p>
        </p:txBody>
      </p:sp>
      <p:sp>
        <p:nvSpPr>
          <p:cNvPr id="2" name="Title 1"/>
          <p:cNvSpPr>
            <a:spLocks noGrp="1"/>
          </p:cNvSpPr>
          <p:nvPr>
            <p:ph type="title"/>
          </p:nvPr>
        </p:nvSpPr>
        <p:spPr>
          <a:xfrm>
            <a:off x="609602" y="2219737"/>
            <a:ext cx="3305716" cy="1452705"/>
          </a:xfrm>
        </p:spPr>
        <p:txBody>
          <a:bodyPr anchor="ctr">
            <a:spAutoFit/>
          </a:bodyPr>
          <a:lstStyle>
            <a:lvl1pPr>
              <a:defRPr sz="3197">
                <a:solidFill>
                  <a:schemeClr val="tx2"/>
                </a:solidFill>
              </a:defRPr>
            </a:lvl1pPr>
          </a:lstStyle>
          <a:p>
            <a:r>
              <a:rPr lang="en-US"/>
              <a:t>Click to edit Master title style</a:t>
            </a:r>
          </a:p>
        </p:txBody>
      </p:sp>
      <p:sp>
        <p:nvSpPr>
          <p:cNvPr id="3" name="Content Placeholder 2"/>
          <p:cNvSpPr>
            <a:spLocks noGrp="1"/>
          </p:cNvSpPr>
          <p:nvPr>
            <p:ph idx="1"/>
          </p:nvPr>
        </p:nvSpPr>
        <p:spPr>
          <a:xfrm>
            <a:off x="4524917" y="549409"/>
            <a:ext cx="7057483" cy="5622790"/>
          </a:xfrm>
          <a:prstGeom prst="rect">
            <a:avLst/>
          </a:prstGeom>
        </p:spPr>
        <p:txBody>
          <a:bodyPr>
            <a:normAutofit/>
          </a:bodyPr>
          <a:lstStyle>
            <a:lvl1pPr>
              <a:defRPr sz="2398">
                <a:latin typeface="+mn-lt"/>
              </a:defRPr>
            </a:lvl1pPr>
            <a:lvl2pPr>
              <a:defRPr sz="2398">
                <a:latin typeface="+mn-lt"/>
              </a:defRPr>
            </a:lvl2pPr>
            <a:lvl3pPr>
              <a:defRPr sz="1865">
                <a:latin typeface="+mn-lt"/>
              </a:defRPr>
            </a:lvl3pPr>
            <a:lvl4pPr>
              <a:defRPr sz="1599">
                <a:latin typeface="+mn-lt"/>
              </a:defRPr>
            </a:lvl4pPr>
            <a:lvl5pPr>
              <a:defRPr sz="1599">
                <a:latin typeface="+mn-lt"/>
              </a:defRPr>
            </a:lvl5pPr>
            <a:lvl6pPr>
              <a:defRPr sz="1998"/>
            </a:lvl6pPr>
            <a:lvl7pPr>
              <a:defRPr sz="1998"/>
            </a:lvl7pPr>
            <a:lvl8pPr>
              <a:defRPr sz="1998"/>
            </a:lvl8pPr>
            <a:lvl9pPr>
              <a:defRPr sz="1998"/>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4524917" y="6356352"/>
            <a:ext cx="5506224" cy="366182"/>
          </a:xfrm>
        </p:spPr>
        <p:txBody>
          <a:bodyPr/>
          <a:lstStyle/>
          <a:p>
            <a:r>
              <a:rPr lang="en-US"/>
              <a:t>Footer Placeholder</a:t>
            </a:r>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fld id="{1FB7619A-6EB4-314B-A828-43778AAD643B}" type="slidenum">
              <a:rPr lang="en-US" smtClean="0"/>
              <a:t>‹#›</a:t>
            </a:fld>
            <a:endParaRPr lang="en-US"/>
          </a:p>
        </p:txBody>
      </p:sp>
    </p:spTree>
    <p:extLst>
      <p:ext uri="{BB962C8B-B14F-4D97-AF65-F5344CB8AC3E}">
        <p14:creationId xmlns:p14="http://schemas.microsoft.com/office/powerpoint/2010/main" val="240608688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Tx" preserve="1">
  <p:cSld name="1_Content with Caption - dark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7366427" y="0"/>
            <a:ext cx="48255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99"/>
          </a:p>
        </p:txBody>
      </p:sp>
      <p:sp>
        <p:nvSpPr>
          <p:cNvPr id="2" name="Title 1"/>
          <p:cNvSpPr>
            <a:spLocks noGrp="1"/>
          </p:cNvSpPr>
          <p:nvPr>
            <p:ph type="title"/>
          </p:nvPr>
        </p:nvSpPr>
        <p:spPr>
          <a:xfrm>
            <a:off x="7584831" y="1140102"/>
            <a:ext cx="4345015" cy="1009507"/>
          </a:xfrm>
        </p:spPr>
        <p:txBody>
          <a:bodyPr wrap="square" anchor="b">
            <a:spAutoFit/>
          </a:bodyPr>
          <a:lstStyle>
            <a:lvl1pPr>
              <a:defRPr sz="3197">
                <a:solidFill>
                  <a:schemeClr val="tx2"/>
                </a:solidFill>
              </a:defRPr>
            </a:lvl1pPr>
          </a:lstStyle>
          <a:p>
            <a:r>
              <a:rPr lang="en-US"/>
              <a:t>Click to edit Master title style</a:t>
            </a:r>
          </a:p>
        </p:txBody>
      </p:sp>
      <p:sp>
        <p:nvSpPr>
          <p:cNvPr id="3" name="Content Placeholder 2"/>
          <p:cNvSpPr>
            <a:spLocks noGrp="1"/>
          </p:cNvSpPr>
          <p:nvPr>
            <p:ph idx="1"/>
          </p:nvPr>
        </p:nvSpPr>
        <p:spPr>
          <a:xfrm>
            <a:off x="609600" y="524389"/>
            <a:ext cx="6399212" cy="5622790"/>
          </a:xfrm>
          <a:prstGeom prst="rect">
            <a:avLst/>
          </a:prstGeom>
        </p:spPr>
        <p:txBody>
          <a:bodyPr>
            <a:normAutofit/>
          </a:bodyPr>
          <a:lstStyle>
            <a:lvl1pPr>
              <a:defRPr sz="2398">
                <a:latin typeface="+mn-lt"/>
              </a:defRPr>
            </a:lvl1pPr>
            <a:lvl2pPr>
              <a:defRPr sz="2398">
                <a:latin typeface="+mn-lt"/>
              </a:defRPr>
            </a:lvl2pPr>
            <a:lvl3pPr>
              <a:defRPr sz="1865">
                <a:latin typeface="+mn-lt"/>
              </a:defRPr>
            </a:lvl3pPr>
            <a:lvl4pPr>
              <a:defRPr sz="1599">
                <a:latin typeface="+mn-lt"/>
              </a:defRPr>
            </a:lvl4pPr>
            <a:lvl5pPr>
              <a:defRPr sz="1599">
                <a:latin typeface="+mn-lt"/>
              </a:defRPr>
            </a:lvl5pPr>
            <a:lvl6pPr>
              <a:defRPr sz="1998"/>
            </a:lvl6pPr>
            <a:lvl7pPr>
              <a:defRPr sz="1998"/>
            </a:lvl7pPr>
            <a:lvl8pPr>
              <a:defRPr sz="1998"/>
            </a:lvl8pPr>
            <a:lvl9pPr>
              <a:defRPr sz="1998"/>
            </a:lvl9pPr>
          </a:lstStyle>
          <a:p>
            <a:pPr lvl="0"/>
            <a:r>
              <a:rPr lang="en-US"/>
              <a:t>Click to edit Master text styles</a:t>
            </a:r>
          </a:p>
        </p:txBody>
      </p:sp>
      <p:sp>
        <p:nvSpPr>
          <p:cNvPr id="4" name="Text Placeholder 3"/>
          <p:cNvSpPr>
            <a:spLocks noGrp="1"/>
          </p:cNvSpPr>
          <p:nvPr>
            <p:ph type="body" sz="half" idx="2"/>
          </p:nvPr>
        </p:nvSpPr>
        <p:spPr>
          <a:xfrm>
            <a:off x="7584831" y="2602327"/>
            <a:ext cx="4345015" cy="3569873"/>
          </a:xfrm>
          <a:prstGeom prst="rect">
            <a:avLst/>
          </a:prstGeom>
        </p:spPr>
        <p:txBody>
          <a:bodyPr/>
          <a:lstStyle>
            <a:lvl1pPr marL="0" indent="0">
              <a:buNone/>
              <a:defRPr sz="1599">
                <a:solidFill>
                  <a:schemeClr val="tx2"/>
                </a:solidFill>
              </a:defRPr>
            </a:lvl1pPr>
            <a:lvl2pPr marL="456777" indent="0">
              <a:buNone/>
              <a:defRPr sz="1399"/>
            </a:lvl2pPr>
            <a:lvl3pPr marL="913554" indent="0">
              <a:buNone/>
              <a:defRPr sz="1199"/>
            </a:lvl3pPr>
            <a:lvl4pPr marL="1370331" indent="0">
              <a:buNone/>
              <a:defRPr sz="999"/>
            </a:lvl4pPr>
            <a:lvl5pPr marL="1827108" indent="0">
              <a:buNone/>
              <a:defRPr sz="999"/>
            </a:lvl5pPr>
            <a:lvl6pPr marL="2283885" indent="0">
              <a:buNone/>
              <a:defRPr sz="999"/>
            </a:lvl6pPr>
            <a:lvl7pPr marL="2740663" indent="0">
              <a:buNone/>
              <a:defRPr sz="999"/>
            </a:lvl7pPr>
            <a:lvl8pPr marL="3197440" indent="0">
              <a:buNone/>
              <a:defRPr sz="999"/>
            </a:lvl8pPr>
            <a:lvl9pPr marL="3654217" indent="0">
              <a:buNone/>
              <a:defRPr sz="999"/>
            </a:lvl9pPr>
          </a:lstStyle>
          <a:p>
            <a:pPr lvl="0"/>
            <a:r>
              <a:rPr lang="en-US"/>
              <a:t>Click to edit Master text styles</a:t>
            </a:r>
          </a:p>
        </p:txBody>
      </p:sp>
      <p:cxnSp>
        <p:nvCxnSpPr>
          <p:cNvPr id="5" name="Straight Connector 4">
            <a:extLst>
              <a:ext uri="{FF2B5EF4-FFF2-40B4-BE49-F238E27FC236}">
                <a16:creationId xmlns:a16="http://schemas.microsoft.com/office/drawing/2014/main" id="{FCA7E839-900D-774E-8F56-838F3D878E5D}"/>
              </a:ext>
            </a:extLst>
          </p:cNvPr>
          <p:cNvCxnSpPr>
            <a:cxnSpLocks/>
          </p:cNvCxnSpPr>
          <p:nvPr/>
        </p:nvCxnSpPr>
        <p:spPr>
          <a:xfrm>
            <a:off x="8066804" y="2343798"/>
            <a:ext cx="968329"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sp>
        <p:nvSpPr>
          <p:cNvPr id="7" name="Footer Placeholder 6">
            <a:extLst>
              <a:ext uri="{FF2B5EF4-FFF2-40B4-BE49-F238E27FC236}">
                <a16:creationId xmlns:a16="http://schemas.microsoft.com/office/drawing/2014/main" id="{F398E12F-AA86-A145-9CF8-29B16647B5D7}"/>
              </a:ext>
            </a:extLst>
          </p:cNvPr>
          <p:cNvSpPr>
            <a:spLocks noGrp="1"/>
          </p:cNvSpPr>
          <p:nvPr>
            <p:ph type="ftr" sz="quarter" idx="10"/>
          </p:nvPr>
        </p:nvSpPr>
        <p:spPr>
          <a:xfrm>
            <a:off x="5183187" y="6356352"/>
            <a:ext cx="4825572" cy="366182"/>
          </a:xfrm>
        </p:spPr>
        <p:txBody>
          <a:bodyPr/>
          <a:lstStyle/>
          <a:p>
            <a:r>
              <a:rPr lang="en-US"/>
              <a:t>Footer Placeholder</a:t>
            </a:r>
          </a:p>
        </p:txBody>
      </p:sp>
      <p:sp>
        <p:nvSpPr>
          <p:cNvPr id="8" name="Slide Number Placeholder 7">
            <a:extLst>
              <a:ext uri="{FF2B5EF4-FFF2-40B4-BE49-F238E27FC236}">
                <a16:creationId xmlns:a16="http://schemas.microsoft.com/office/drawing/2014/main" id="{4447E94C-EEBE-AB45-9D6D-305F48184A62}"/>
              </a:ext>
            </a:extLst>
          </p:cNvPr>
          <p:cNvSpPr>
            <a:spLocks noGrp="1"/>
          </p:cNvSpPr>
          <p:nvPr>
            <p:ph type="sldNum" sz="quarter" idx="11"/>
          </p:nvPr>
        </p:nvSpPr>
        <p:spPr/>
        <p:txBody>
          <a:bodyPr/>
          <a:lstStyle>
            <a:lvl1pPr>
              <a:defRPr>
                <a:solidFill>
                  <a:schemeClr val="accent6"/>
                </a:solidFill>
              </a:defRPr>
            </a:lvl1pPr>
          </a:lstStyle>
          <a:p>
            <a:fld id="{1FB7619A-6EB4-314B-A828-43778AAD643B}" type="slidenum">
              <a:rPr lang="en-US" smtClean="0"/>
              <a:t>‹#›</a:t>
            </a:fld>
            <a:endParaRPr lang="en-US"/>
          </a:p>
        </p:txBody>
      </p:sp>
    </p:spTree>
    <p:extLst>
      <p:ext uri="{BB962C8B-B14F-4D97-AF65-F5344CB8AC3E}">
        <p14:creationId xmlns:p14="http://schemas.microsoft.com/office/powerpoint/2010/main" val="221920200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objTx" preserve="1">
  <p:cSld name="2_Content with Caption - dark blue">
    <p:spTree>
      <p:nvGrpSpPr>
        <p:cNvPr id="1" name=""/>
        <p:cNvGrpSpPr/>
        <p:nvPr/>
      </p:nvGrpSpPr>
      <p:grpSpPr>
        <a:xfrm>
          <a:off x="0" y="0"/>
          <a:ext cx="0" cy="0"/>
          <a:chOff x="0" y="0"/>
          <a:chExt cx="0" cy="0"/>
        </a:xfrm>
      </p:grpSpPr>
      <p:pic>
        <p:nvPicPr>
          <p:cNvPr id="9" name="Picture 8" descr="A close up of a logo&#10;&#10;Description automatically generated">
            <a:extLst>
              <a:ext uri="{FF2B5EF4-FFF2-40B4-BE49-F238E27FC236}">
                <a16:creationId xmlns:a16="http://schemas.microsoft.com/office/drawing/2014/main" id="{315B8B93-AC7E-011C-695A-615781943A44}"/>
              </a:ext>
            </a:extLst>
          </p:cNvPr>
          <p:cNvPicPr>
            <a:picLocks noChangeAspect="1"/>
          </p:cNvPicPr>
          <p:nvPr userDrawn="1"/>
        </p:nvPicPr>
        <p:blipFill rotWithShape="1">
          <a:blip r:embed="rId2"/>
          <a:srcRect l="59671"/>
          <a:stretch/>
        </p:blipFill>
        <p:spPr>
          <a:xfrm>
            <a:off x="7275120" y="0"/>
            <a:ext cx="4916880" cy="6858000"/>
          </a:xfrm>
          <a:prstGeom prst="rect">
            <a:avLst/>
          </a:prstGeom>
        </p:spPr>
      </p:pic>
      <p:sp>
        <p:nvSpPr>
          <p:cNvPr id="2" name="Title 1"/>
          <p:cNvSpPr>
            <a:spLocks noGrp="1"/>
          </p:cNvSpPr>
          <p:nvPr>
            <p:ph type="title"/>
          </p:nvPr>
        </p:nvSpPr>
        <p:spPr>
          <a:xfrm>
            <a:off x="7584831" y="1140102"/>
            <a:ext cx="4345015" cy="1009507"/>
          </a:xfrm>
        </p:spPr>
        <p:txBody>
          <a:bodyPr wrap="square" anchor="b">
            <a:spAutoFit/>
          </a:bodyPr>
          <a:lstStyle>
            <a:lvl1pPr>
              <a:defRPr sz="3197">
                <a:solidFill>
                  <a:schemeClr val="tx2"/>
                </a:solidFill>
              </a:defRPr>
            </a:lvl1pPr>
          </a:lstStyle>
          <a:p>
            <a:r>
              <a:rPr lang="en-US"/>
              <a:t>Click to edit Master title style</a:t>
            </a:r>
          </a:p>
        </p:txBody>
      </p:sp>
      <p:sp>
        <p:nvSpPr>
          <p:cNvPr id="3" name="Content Placeholder 2"/>
          <p:cNvSpPr>
            <a:spLocks noGrp="1"/>
          </p:cNvSpPr>
          <p:nvPr>
            <p:ph idx="1"/>
          </p:nvPr>
        </p:nvSpPr>
        <p:spPr>
          <a:xfrm>
            <a:off x="609600" y="524389"/>
            <a:ext cx="6399212" cy="5622790"/>
          </a:xfrm>
          <a:prstGeom prst="rect">
            <a:avLst/>
          </a:prstGeom>
        </p:spPr>
        <p:txBody>
          <a:bodyPr>
            <a:normAutofit/>
          </a:bodyPr>
          <a:lstStyle>
            <a:lvl1pPr>
              <a:defRPr sz="2398">
                <a:latin typeface="+mn-lt"/>
              </a:defRPr>
            </a:lvl1pPr>
            <a:lvl2pPr>
              <a:defRPr sz="2398">
                <a:latin typeface="+mn-lt"/>
              </a:defRPr>
            </a:lvl2pPr>
            <a:lvl3pPr>
              <a:defRPr sz="1865">
                <a:latin typeface="+mn-lt"/>
              </a:defRPr>
            </a:lvl3pPr>
            <a:lvl4pPr>
              <a:defRPr sz="1599">
                <a:latin typeface="+mn-lt"/>
              </a:defRPr>
            </a:lvl4pPr>
            <a:lvl5pPr>
              <a:defRPr sz="1599">
                <a:latin typeface="+mn-lt"/>
              </a:defRPr>
            </a:lvl5pPr>
            <a:lvl6pPr>
              <a:defRPr sz="1998"/>
            </a:lvl6pPr>
            <a:lvl7pPr>
              <a:defRPr sz="1998"/>
            </a:lvl7pPr>
            <a:lvl8pPr>
              <a:defRPr sz="1998"/>
            </a:lvl8pPr>
            <a:lvl9pPr>
              <a:defRPr sz="1998"/>
            </a:lvl9pPr>
          </a:lstStyle>
          <a:p>
            <a:pPr lvl="0"/>
            <a:r>
              <a:rPr lang="en-US"/>
              <a:t>Click to edit Master text styles</a:t>
            </a:r>
          </a:p>
        </p:txBody>
      </p:sp>
      <p:sp>
        <p:nvSpPr>
          <p:cNvPr id="4" name="Text Placeholder 3"/>
          <p:cNvSpPr>
            <a:spLocks noGrp="1"/>
          </p:cNvSpPr>
          <p:nvPr>
            <p:ph type="body" sz="half" idx="2"/>
          </p:nvPr>
        </p:nvSpPr>
        <p:spPr>
          <a:xfrm>
            <a:off x="7584831" y="2602327"/>
            <a:ext cx="4345015" cy="3569873"/>
          </a:xfrm>
          <a:prstGeom prst="rect">
            <a:avLst/>
          </a:prstGeom>
        </p:spPr>
        <p:txBody>
          <a:bodyPr/>
          <a:lstStyle>
            <a:lvl1pPr marL="0" indent="0">
              <a:buNone/>
              <a:defRPr sz="1599">
                <a:solidFill>
                  <a:schemeClr val="tx2"/>
                </a:solidFill>
              </a:defRPr>
            </a:lvl1pPr>
            <a:lvl2pPr marL="456777" indent="0">
              <a:buNone/>
              <a:defRPr sz="1399"/>
            </a:lvl2pPr>
            <a:lvl3pPr marL="913554" indent="0">
              <a:buNone/>
              <a:defRPr sz="1199"/>
            </a:lvl3pPr>
            <a:lvl4pPr marL="1370331" indent="0">
              <a:buNone/>
              <a:defRPr sz="999"/>
            </a:lvl4pPr>
            <a:lvl5pPr marL="1827108" indent="0">
              <a:buNone/>
              <a:defRPr sz="999"/>
            </a:lvl5pPr>
            <a:lvl6pPr marL="2283885" indent="0">
              <a:buNone/>
              <a:defRPr sz="999"/>
            </a:lvl6pPr>
            <a:lvl7pPr marL="2740663" indent="0">
              <a:buNone/>
              <a:defRPr sz="999"/>
            </a:lvl7pPr>
            <a:lvl8pPr marL="3197440" indent="0">
              <a:buNone/>
              <a:defRPr sz="999"/>
            </a:lvl8pPr>
            <a:lvl9pPr marL="3654217" indent="0">
              <a:buNone/>
              <a:defRPr sz="999"/>
            </a:lvl9pPr>
          </a:lstStyle>
          <a:p>
            <a:pPr lvl="0"/>
            <a:r>
              <a:rPr lang="en-US"/>
              <a:t>Click to edit Master text styles</a:t>
            </a:r>
          </a:p>
        </p:txBody>
      </p:sp>
      <p:cxnSp>
        <p:nvCxnSpPr>
          <p:cNvPr id="5" name="Straight Connector 4">
            <a:extLst>
              <a:ext uri="{FF2B5EF4-FFF2-40B4-BE49-F238E27FC236}">
                <a16:creationId xmlns:a16="http://schemas.microsoft.com/office/drawing/2014/main" id="{FCA7E839-900D-774E-8F56-838F3D878E5D}"/>
              </a:ext>
            </a:extLst>
          </p:cNvPr>
          <p:cNvCxnSpPr>
            <a:cxnSpLocks/>
          </p:cNvCxnSpPr>
          <p:nvPr/>
        </p:nvCxnSpPr>
        <p:spPr>
          <a:xfrm>
            <a:off x="8066804" y="2343798"/>
            <a:ext cx="968329"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sp>
        <p:nvSpPr>
          <p:cNvPr id="7" name="Footer Placeholder 6">
            <a:extLst>
              <a:ext uri="{FF2B5EF4-FFF2-40B4-BE49-F238E27FC236}">
                <a16:creationId xmlns:a16="http://schemas.microsoft.com/office/drawing/2014/main" id="{F398E12F-AA86-A145-9CF8-29B16647B5D7}"/>
              </a:ext>
            </a:extLst>
          </p:cNvPr>
          <p:cNvSpPr>
            <a:spLocks noGrp="1"/>
          </p:cNvSpPr>
          <p:nvPr>
            <p:ph type="ftr" sz="quarter" idx="10"/>
          </p:nvPr>
        </p:nvSpPr>
        <p:spPr>
          <a:xfrm>
            <a:off x="5183187" y="6356352"/>
            <a:ext cx="4825572" cy="366182"/>
          </a:xfrm>
        </p:spPr>
        <p:txBody>
          <a:bodyPr/>
          <a:lstStyle/>
          <a:p>
            <a:r>
              <a:rPr lang="en-US"/>
              <a:t>Footer Placeholder</a:t>
            </a:r>
          </a:p>
        </p:txBody>
      </p:sp>
      <p:sp>
        <p:nvSpPr>
          <p:cNvPr id="8" name="Slide Number Placeholder 7">
            <a:extLst>
              <a:ext uri="{FF2B5EF4-FFF2-40B4-BE49-F238E27FC236}">
                <a16:creationId xmlns:a16="http://schemas.microsoft.com/office/drawing/2014/main" id="{4447E94C-EEBE-AB45-9D6D-305F48184A62}"/>
              </a:ext>
            </a:extLst>
          </p:cNvPr>
          <p:cNvSpPr>
            <a:spLocks noGrp="1"/>
          </p:cNvSpPr>
          <p:nvPr>
            <p:ph type="sldNum" sz="quarter" idx="11"/>
          </p:nvPr>
        </p:nvSpPr>
        <p:spPr/>
        <p:txBody>
          <a:bodyPr/>
          <a:lstStyle>
            <a:lvl1pPr>
              <a:defRPr>
                <a:solidFill>
                  <a:schemeClr val="accent6"/>
                </a:solidFill>
              </a:defRPr>
            </a:lvl1pPr>
          </a:lstStyle>
          <a:p>
            <a:fld id="{1FB7619A-6EB4-314B-A828-43778AAD643B}" type="slidenum">
              <a:rPr lang="en-US" smtClean="0"/>
              <a:t>‹#›</a:t>
            </a:fld>
            <a:endParaRPr lang="en-US"/>
          </a:p>
        </p:txBody>
      </p:sp>
    </p:spTree>
    <p:extLst>
      <p:ext uri="{BB962C8B-B14F-4D97-AF65-F5344CB8AC3E}">
        <p14:creationId xmlns:p14="http://schemas.microsoft.com/office/powerpoint/2010/main" val="11709107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0"/>
            <a:ext cx="12192000" cy="1193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title"/>
          </p:nvPr>
        </p:nvSpPr>
        <p:spPr>
          <a:xfrm>
            <a:off x="609600" y="287312"/>
            <a:ext cx="10972800" cy="793117"/>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endParaRPr lang="en-US"/>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425106551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End Slide - Thank you">
    <p:bg>
      <p:bgPr>
        <a:solidFill>
          <a:srgbClr val="163A5A"/>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A2CA7F-3E9A-F24A-9310-A8AB4B25AE7C}"/>
              </a:ext>
            </a:extLst>
          </p:cNvPr>
          <p:cNvPicPr>
            <a:picLocks noChangeAspect="1"/>
          </p:cNvPicPr>
          <p:nvPr/>
        </p:nvPicPr>
        <p:blipFill>
          <a:blip r:embed="rId2"/>
          <a:stretch>
            <a:fillRect/>
          </a:stretch>
        </p:blipFill>
        <p:spPr>
          <a:xfrm>
            <a:off x="0" y="1"/>
            <a:ext cx="12192000" cy="6858000"/>
          </a:xfrm>
          <a:prstGeom prst="rect">
            <a:avLst/>
          </a:prstGeom>
        </p:spPr>
      </p:pic>
      <p:sp>
        <p:nvSpPr>
          <p:cNvPr id="3" name="Subtitle 2"/>
          <p:cNvSpPr>
            <a:spLocks noGrp="1"/>
          </p:cNvSpPr>
          <p:nvPr>
            <p:ph type="subTitle" idx="1" hasCustomPrompt="1"/>
          </p:nvPr>
        </p:nvSpPr>
        <p:spPr>
          <a:xfrm>
            <a:off x="609600" y="4169664"/>
            <a:ext cx="7000240" cy="853439"/>
          </a:xfrm>
          <a:prstGeom prst="rect">
            <a:avLst/>
          </a:prstGeom>
        </p:spPr>
        <p:txBody>
          <a:bodyPr>
            <a:normAutofit/>
          </a:bodyPr>
          <a:lstStyle>
            <a:lvl1pPr marL="0" indent="0" algn="l">
              <a:buNone/>
              <a:defRPr sz="2398" b="0" i="0">
                <a:solidFill>
                  <a:schemeClr val="bg1"/>
                </a:solidFill>
                <a:latin typeface="Montserrat" pitchFamily="2" charset="77"/>
              </a:defRPr>
            </a:lvl1pPr>
            <a:lvl2pPr marL="456777" indent="0" algn="ctr">
              <a:buNone/>
              <a:defRPr sz="1998"/>
            </a:lvl2pPr>
            <a:lvl3pPr marL="913554" indent="0" algn="ctr">
              <a:buNone/>
              <a:defRPr sz="1798"/>
            </a:lvl3pPr>
            <a:lvl4pPr marL="1370331" indent="0" algn="ctr">
              <a:buNone/>
              <a:defRPr sz="1599"/>
            </a:lvl4pPr>
            <a:lvl5pPr marL="1827108" indent="0" algn="ctr">
              <a:buNone/>
              <a:defRPr sz="1599"/>
            </a:lvl5pPr>
            <a:lvl6pPr marL="2283885" indent="0" algn="ctr">
              <a:buNone/>
              <a:defRPr sz="1599"/>
            </a:lvl6pPr>
            <a:lvl7pPr marL="2740663" indent="0" algn="ctr">
              <a:buNone/>
              <a:defRPr sz="1599"/>
            </a:lvl7pPr>
            <a:lvl8pPr marL="3197440" indent="0" algn="ctr">
              <a:buNone/>
              <a:defRPr sz="1599"/>
            </a:lvl8pPr>
            <a:lvl9pPr marL="3654217" indent="0" algn="ctr">
              <a:buNone/>
              <a:defRPr sz="1599"/>
            </a:lvl9pPr>
          </a:lstStyle>
          <a:p>
            <a:r>
              <a:rPr lang="en-US"/>
              <a:t>Contact Information/CTA Placeholder Text - Click to Edit </a:t>
            </a:r>
          </a:p>
        </p:txBody>
      </p:sp>
      <p:cxnSp>
        <p:nvCxnSpPr>
          <p:cNvPr id="7" name="Straight Connector 6">
            <a:extLst>
              <a:ext uri="{FF2B5EF4-FFF2-40B4-BE49-F238E27FC236}">
                <a16:creationId xmlns:a16="http://schemas.microsoft.com/office/drawing/2014/main" id="{0B348F56-FF6D-9F48-9016-EA9895AD4D1D}"/>
              </a:ext>
            </a:extLst>
          </p:cNvPr>
          <p:cNvCxnSpPr>
            <a:cxnSpLocks/>
          </p:cNvCxnSpPr>
          <p:nvPr/>
        </p:nvCxnSpPr>
        <p:spPr>
          <a:xfrm>
            <a:off x="745201" y="3973580"/>
            <a:ext cx="876337"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88A7168D-479F-8441-8005-B25E090CE2E8}"/>
              </a:ext>
            </a:extLst>
          </p:cNvPr>
          <p:cNvPicPr>
            <a:picLocks noChangeAspect="1"/>
          </p:cNvPicPr>
          <p:nvPr/>
        </p:nvPicPr>
        <p:blipFill rotWithShape="1">
          <a:blip r:embed="rId3">
            <a:extLst>
              <a:ext uri="{28A0092B-C50C-407E-A947-70E740481C1C}">
                <a14:useLocalDpi xmlns:a14="http://schemas.microsoft.com/office/drawing/2010/main"/>
              </a:ext>
            </a:extLst>
          </a:blip>
          <a:srcRect t="58085"/>
          <a:stretch/>
        </p:blipFill>
        <p:spPr>
          <a:xfrm>
            <a:off x="8828972" y="835948"/>
            <a:ext cx="2269611" cy="357853"/>
          </a:xfrm>
          <a:prstGeom prst="rect">
            <a:avLst/>
          </a:prstGeom>
        </p:spPr>
      </p:pic>
      <p:sp>
        <p:nvSpPr>
          <p:cNvPr id="8" name="TextBox 7">
            <a:extLst>
              <a:ext uri="{FF2B5EF4-FFF2-40B4-BE49-F238E27FC236}">
                <a16:creationId xmlns:a16="http://schemas.microsoft.com/office/drawing/2014/main" id="{1F27078F-83E9-9A46-AD7C-C8ABA016F27E}"/>
              </a:ext>
            </a:extLst>
          </p:cNvPr>
          <p:cNvSpPr txBox="1"/>
          <p:nvPr/>
        </p:nvSpPr>
        <p:spPr>
          <a:xfrm>
            <a:off x="609600" y="2910626"/>
            <a:ext cx="6096000" cy="787218"/>
          </a:xfrm>
          <a:prstGeom prst="rect">
            <a:avLst/>
          </a:prstGeom>
        </p:spPr>
        <p:txBody>
          <a:bodyPr vert="horz" lIns="121807" tIns="60904" rIns="121807" bIns="60904" rtlCol="0" anchor="b">
            <a:spAutoFit/>
          </a:bodyPr>
          <a:lstStyle>
            <a:lvl1pPr defTabSz="685800" eaLnBrk="1" latinLnBrk="0" hangingPunct="1">
              <a:lnSpc>
                <a:spcPct val="90000"/>
              </a:lnSpc>
              <a:spcBef>
                <a:spcPct val="0"/>
              </a:spcBef>
              <a:buNone/>
              <a:defRPr sz="2400" b="1" kern="1200">
                <a:solidFill>
                  <a:schemeClr val="bg1"/>
                </a:solidFill>
                <a:latin typeface="+mj-lt"/>
                <a:ea typeface="+mj-ea"/>
                <a:cs typeface="+mj-cs"/>
              </a:defRPr>
            </a:lvl1pPr>
          </a:lstStyle>
          <a:p>
            <a:pPr lvl="0"/>
            <a:r>
              <a:rPr lang="en-US" sz="4796"/>
              <a:t>Thank you</a:t>
            </a:r>
          </a:p>
        </p:txBody>
      </p:sp>
    </p:spTree>
    <p:extLst>
      <p:ext uri="{BB962C8B-B14F-4D97-AF65-F5344CB8AC3E}">
        <p14:creationId xmlns:p14="http://schemas.microsoft.com/office/powerpoint/2010/main" val="207752919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1_End Slide - Thank you">
    <p:bg>
      <p:bgPr>
        <a:solidFill>
          <a:srgbClr val="163A5A"/>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A2CA7F-3E9A-F24A-9310-A8AB4B25AE7C}"/>
              </a:ext>
            </a:extLst>
          </p:cNvPr>
          <p:cNvPicPr>
            <a:picLocks noChangeAspect="1"/>
          </p:cNvPicPr>
          <p:nvPr/>
        </p:nvPicPr>
        <p:blipFill>
          <a:blip r:embed="rId2"/>
          <a:stretch>
            <a:fillRect/>
          </a:stretch>
        </p:blipFill>
        <p:spPr>
          <a:xfrm>
            <a:off x="0" y="1"/>
            <a:ext cx="12192000" cy="6858000"/>
          </a:xfrm>
          <a:prstGeom prst="rect">
            <a:avLst/>
          </a:prstGeom>
        </p:spPr>
      </p:pic>
      <p:sp>
        <p:nvSpPr>
          <p:cNvPr id="3" name="Subtitle 2"/>
          <p:cNvSpPr>
            <a:spLocks noGrp="1"/>
          </p:cNvSpPr>
          <p:nvPr>
            <p:ph type="subTitle" idx="1" hasCustomPrompt="1"/>
          </p:nvPr>
        </p:nvSpPr>
        <p:spPr>
          <a:xfrm>
            <a:off x="609600" y="4169664"/>
            <a:ext cx="7000240" cy="853439"/>
          </a:xfrm>
          <a:prstGeom prst="rect">
            <a:avLst/>
          </a:prstGeom>
        </p:spPr>
        <p:txBody>
          <a:bodyPr>
            <a:normAutofit/>
          </a:bodyPr>
          <a:lstStyle>
            <a:lvl1pPr marL="0" indent="0" algn="l">
              <a:buNone/>
              <a:defRPr sz="2398" b="0" i="0">
                <a:solidFill>
                  <a:schemeClr val="bg1"/>
                </a:solidFill>
                <a:latin typeface="Montserrat" pitchFamily="2" charset="77"/>
              </a:defRPr>
            </a:lvl1pPr>
            <a:lvl2pPr marL="456777" indent="0" algn="ctr">
              <a:buNone/>
              <a:defRPr sz="1998"/>
            </a:lvl2pPr>
            <a:lvl3pPr marL="913554" indent="0" algn="ctr">
              <a:buNone/>
              <a:defRPr sz="1798"/>
            </a:lvl3pPr>
            <a:lvl4pPr marL="1370331" indent="0" algn="ctr">
              <a:buNone/>
              <a:defRPr sz="1599"/>
            </a:lvl4pPr>
            <a:lvl5pPr marL="1827108" indent="0" algn="ctr">
              <a:buNone/>
              <a:defRPr sz="1599"/>
            </a:lvl5pPr>
            <a:lvl6pPr marL="2283885" indent="0" algn="ctr">
              <a:buNone/>
              <a:defRPr sz="1599"/>
            </a:lvl6pPr>
            <a:lvl7pPr marL="2740663" indent="0" algn="ctr">
              <a:buNone/>
              <a:defRPr sz="1599"/>
            </a:lvl7pPr>
            <a:lvl8pPr marL="3197440" indent="0" algn="ctr">
              <a:buNone/>
              <a:defRPr sz="1599"/>
            </a:lvl8pPr>
            <a:lvl9pPr marL="3654217" indent="0" algn="ctr">
              <a:buNone/>
              <a:defRPr sz="1599"/>
            </a:lvl9pPr>
          </a:lstStyle>
          <a:p>
            <a:r>
              <a:rPr lang="en-US"/>
              <a:t>Contact Information/CTA Placeholder Text - Click to Edit </a:t>
            </a:r>
          </a:p>
        </p:txBody>
      </p:sp>
      <p:cxnSp>
        <p:nvCxnSpPr>
          <p:cNvPr id="7" name="Straight Connector 6">
            <a:extLst>
              <a:ext uri="{FF2B5EF4-FFF2-40B4-BE49-F238E27FC236}">
                <a16:creationId xmlns:a16="http://schemas.microsoft.com/office/drawing/2014/main" id="{0B348F56-FF6D-9F48-9016-EA9895AD4D1D}"/>
              </a:ext>
            </a:extLst>
          </p:cNvPr>
          <p:cNvCxnSpPr>
            <a:cxnSpLocks/>
          </p:cNvCxnSpPr>
          <p:nvPr/>
        </p:nvCxnSpPr>
        <p:spPr>
          <a:xfrm>
            <a:off x="745201" y="3973580"/>
            <a:ext cx="876337"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1F27078F-83E9-9A46-AD7C-C8ABA016F27E}"/>
              </a:ext>
            </a:extLst>
          </p:cNvPr>
          <p:cNvSpPr txBox="1"/>
          <p:nvPr/>
        </p:nvSpPr>
        <p:spPr>
          <a:xfrm>
            <a:off x="609600" y="2910626"/>
            <a:ext cx="6096000" cy="787218"/>
          </a:xfrm>
          <a:prstGeom prst="rect">
            <a:avLst/>
          </a:prstGeom>
        </p:spPr>
        <p:txBody>
          <a:bodyPr vert="horz" lIns="121807" tIns="60904" rIns="121807" bIns="60904" rtlCol="0" anchor="b">
            <a:spAutoFit/>
          </a:bodyPr>
          <a:lstStyle>
            <a:lvl1pPr defTabSz="685800" eaLnBrk="1" latinLnBrk="0" hangingPunct="1">
              <a:lnSpc>
                <a:spcPct val="90000"/>
              </a:lnSpc>
              <a:spcBef>
                <a:spcPct val="0"/>
              </a:spcBef>
              <a:buNone/>
              <a:defRPr sz="2400" b="1" kern="1200">
                <a:solidFill>
                  <a:schemeClr val="bg1"/>
                </a:solidFill>
                <a:latin typeface="+mj-lt"/>
                <a:ea typeface="+mj-ea"/>
                <a:cs typeface="+mj-cs"/>
              </a:defRPr>
            </a:lvl1pPr>
          </a:lstStyle>
          <a:p>
            <a:pPr lvl="0"/>
            <a:r>
              <a:rPr lang="en-US" sz="4796"/>
              <a:t>Thank you!</a:t>
            </a:r>
          </a:p>
        </p:txBody>
      </p:sp>
      <p:pic>
        <p:nvPicPr>
          <p:cNvPr id="2" name="Picture 1">
            <a:extLst>
              <a:ext uri="{FF2B5EF4-FFF2-40B4-BE49-F238E27FC236}">
                <a16:creationId xmlns:a16="http://schemas.microsoft.com/office/drawing/2014/main" id="{AAF1DA9C-3A4B-2822-6E8E-B108C6F02D92}"/>
              </a:ext>
            </a:extLst>
          </p:cNvPr>
          <p:cNvPicPr>
            <a:picLocks noChangeAspect="1"/>
          </p:cNvPicPr>
          <p:nvPr userDrawn="1"/>
        </p:nvPicPr>
        <p:blipFill rotWithShape="1">
          <a:blip r:embed="rId3"/>
          <a:srcRect t="-3044" b="-3044"/>
          <a:stretch/>
        </p:blipFill>
        <p:spPr>
          <a:xfrm>
            <a:off x="8435886" y="697821"/>
            <a:ext cx="3057774" cy="1220241"/>
          </a:xfrm>
          <a:prstGeom prst="rect">
            <a:avLst/>
          </a:prstGeom>
        </p:spPr>
      </p:pic>
    </p:spTree>
    <p:extLst>
      <p:ext uri="{BB962C8B-B14F-4D97-AF65-F5344CB8AC3E}">
        <p14:creationId xmlns:p14="http://schemas.microsoft.com/office/powerpoint/2010/main" val="2897263629"/>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End Slide - Questions">
    <p:bg>
      <p:bgPr>
        <a:solidFill>
          <a:srgbClr val="163A5A"/>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A2CA7F-3E9A-F24A-9310-A8AB4B25AE7C}"/>
              </a:ext>
            </a:extLst>
          </p:cNvPr>
          <p:cNvPicPr>
            <a:picLocks noChangeAspect="1"/>
          </p:cNvPicPr>
          <p:nvPr/>
        </p:nvPicPr>
        <p:blipFill>
          <a:blip r:embed="rId2"/>
          <a:stretch>
            <a:fillRect/>
          </a:stretch>
        </p:blipFill>
        <p:spPr>
          <a:xfrm>
            <a:off x="0" y="1"/>
            <a:ext cx="12192000" cy="6858000"/>
          </a:xfrm>
          <a:prstGeom prst="rect">
            <a:avLst/>
          </a:prstGeom>
        </p:spPr>
      </p:pic>
      <p:sp>
        <p:nvSpPr>
          <p:cNvPr id="3" name="Subtitle 2"/>
          <p:cNvSpPr>
            <a:spLocks noGrp="1"/>
          </p:cNvSpPr>
          <p:nvPr>
            <p:ph type="subTitle" idx="1" hasCustomPrompt="1"/>
          </p:nvPr>
        </p:nvSpPr>
        <p:spPr>
          <a:xfrm>
            <a:off x="609600" y="4169664"/>
            <a:ext cx="7000240" cy="853439"/>
          </a:xfrm>
          <a:prstGeom prst="rect">
            <a:avLst/>
          </a:prstGeom>
        </p:spPr>
        <p:txBody>
          <a:bodyPr>
            <a:normAutofit/>
          </a:bodyPr>
          <a:lstStyle>
            <a:lvl1pPr marL="0" indent="0" algn="l">
              <a:buNone/>
              <a:defRPr sz="2398" b="0" i="0">
                <a:solidFill>
                  <a:schemeClr val="bg1"/>
                </a:solidFill>
                <a:latin typeface="Montserrat" pitchFamily="2" charset="77"/>
              </a:defRPr>
            </a:lvl1pPr>
            <a:lvl2pPr marL="456777" indent="0" algn="ctr">
              <a:buNone/>
              <a:defRPr sz="1998"/>
            </a:lvl2pPr>
            <a:lvl3pPr marL="913554" indent="0" algn="ctr">
              <a:buNone/>
              <a:defRPr sz="1798"/>
            </a:lvl3pPr>
            <a:lvl4pPr marL="1370331" indent="0" algn="ctr">
              <a:buNone/>
              <a:defRPr sz="1599"/>
            </a:lvl4pPr>
            <a:lvl5pPr marL="1827108" indent="0" algn="ctr">
              <a:buNone/>
              <a:defRPr sz="1599"/>
            </a:lvl5pPr>
            <a:lvl6pPr marL="2283885" indent="0" algn="ctr">
              <a:buNone/>
              <a:defRPr sz="1599"/>
            </a:lvl6pPr>
            <a:lvl7pPr marL="2740663" indent="0" algn="ctr">
              <a:buNone/>
              <a:defRPr sz="1599"/>
            </a:lvl7pPr>
            <a:lvl8pPr marL="3197440" indent="0" algn="ctr">
              <a:buNone/>
              <a:defRPr sz="1599"/>
            </a:lvl8pPr>
            <a:lvl9pPr marL="3654217" indent="0" algn="ctr">
              <a:buNone/>
              <a:defRPr sz="1599"/>
            </a:lvl9pPr>
          </a:lstStyle>
          <a:p>
            <a:r>
              <a:rPr lang="en-US"/>
              <a:t>Contact Information/CTA Placeholder Text - Click to Edit </a:t>
            </a:r>
          </a:p>
        </p:txBody>
      </p:sp>
      <p:cxnSp>
        <p:nvCxnSpPr>
          <p:cNvPr id="7" name="Straight Connector 6">
            <a:extLst>
              <a:ext uri="{FF2B5EF4-FFF2-40B4-BE49-F238E27FC236}">
                <a16:creationId xmlns:a16="http://schemas.microsoft.com/office/drawing/2014/main" id="{0B348F56-FF6D-9F48-9016-EA9895AD4D1D}"/>
              </a:ext>
            </a:extLst>
          </p:cNvPr>
          <p:cNvCxnSpPr>
            <a:cxnSpLocks/>
          </p:cNvCxnSpPr>
          <p:nvPr/>
        </p:nvCxnSpPr>
        <p:spPr>
          <a:xfrm>
            <a:off x="745201" y="3973580"/>
            <a:ext cx="876337"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88A7168D-479F-8441-8005-B25E090CE2E8}"/>
              </a:ext>
            </a:extLst>
          </p:cNvPr>
          <p:cNvPicPr>
            <a:picLocks noChangeAspect="1"/>
          </p:cNvPicPr>
          <p:nvPr/>
        </p:nvPicPr>
        <p:blipFill rotWithShape="1">
          <a:blip r:embed="rId3">
            <a:extLst>
              <a:ext uri="{28A0092B-C50C-407E-A947-70E740481C1C}">
                <a14:useLocalDpi xmlns:a14="http://schemas.microsoft.com/office/drawing/2010/main"/>
              </a:ext>
            </a:extLst>
          </a:blip>
          <a:srcRect t="58085"/>
          <a:stretch/>
        </p:blipFill>
        <p:spPr>
          <a:xfrm>
            <a:off x="8828972" y="835948"/>
            <a:ext cx="2269611" cy="357853"/>
          </a:xfrm>
          <a:prstGeom prst="rect">
            <a:avLst/>
          </a:prstGeom>
        </p:spPr>
      </p:pic>
      <p:sp>
        <p:nvSpPr>
          <p:cNvPr id="8" name="TextBox 7">
            <a:extLst>
              <a:ext uri="{FF2B5EF4-FFF2-40B4-BE49-F238E27FC236}">
                <a16:creationId xmlns:a16="http://schemas.microsoft.com/office/drawing/2014/main" id="{1F27078F-83E9-9A46-AD7C-C8ABA016F27E}"/>
              </a:ext>
            </a:extLst>
          </p:cNvPr>
          <p:cNvSpPr txBox="1"/>
          <p:nvPr/>
        </p:nvSpPr>
        <p:spPr>
          <a:xfrm>
            <a:off x="609600" y="2910626"/>
            <a:ext cx="6096000" cy="787218"/>
          </a:xfrm>
          <a:prstGeom prst="rect">
            <a:avLst/>
          </a:prstGeom>
        </p:spPr>
        <p:txBody>
          <a:bodyPr vert="horz" lIns="121807" tIns="60904" rIns="121807" bIns="60904" rtlCol="0" anchor="b">
            <a:spAutoFit/>
          </a:bodyPr>
          <a:lstStyle>
            <a:lvl1pPr defTabSz="685800" eaLnBrk="1" latinLnBrk="0" hangingPunct="1">
              <a:lnSpc>
                <a:spcPct val="90000"/>
              </a:lnSpc>
              <a:spcBef>
                <a:spcPct val="0"/>
              </a:spcBef>
              <a:buNone/>
              <a:defRPr sz="2400" b="1" kern="1200">
                <a:solidFill>
                  <a:schemeClr val="bg1"/>
                </a:solidFill>
                <a:latin typeface="+mj-lt"/>
                <a:ea typeface="+mj-ea"/>
                <a:cs typeface="+mj-cs"/>
              </a:defRPr>
            </a:lvl1pPr>
          </a:lstStyle>
          <a:p>
            <a:pPr lvl="0"/>
            <a:r>
              <a:rPr lang="en-US" sz="4796"/>
              <a:t>Questions?</a:t>
            </a:r>
          </a:p>
        </p:txBody>
      </p:sp>
    </p:spTree>
    <p:extLst>
      <p:ext uri="{BB962C8B-B14F-4D97-AF65-F5344CB8AC3E}">
        <p14:creationId xmlns:p14="http://schemas.microsoft.com/office/powerpoint/2010/main" val="165670693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End Slide - Logo">
    <p:bg>
      <p:bgPr>
        <a:solidFill>
          <a:srgbClr val="163A5A"/>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A2CA7F-3E9A-F24A-9310-A8AB4B25AE7C}"/>
              </a:ext>
            </a:extLst>
          </p:cNvPr>
          <p:cNvPicPr>
            <a:picLocks noChangeAspect="1"/>
          </p:cNvPicPr>
          <p:nvPr/>
        </p:nvPicPr>
        <p:blipFill>
          <a:blip r:embed="rId2"/>
          <a:stretch>
            <a:fillRect/>
          </a:stretch>
        </p:blipFill>
        <p:spPr>
          <a:xfrm>
            <a:off x="0" y="1"/>
            <a:ext cx="12192000" cy="6858000"/>
          </a:xfrm>
          <a:prstGeom prst="rect">
            <a:avLst/>
          </a:prstGeom>
        </p:spPr>
      </p:pic>
      <p:pic>
        <p:nvPicPr>
          <p:cNvPr id="9" name="Picture 8">
            <a:extLst>
              <a:ext uri="{FF2B5EF4-FFF2-40B4-BE49-F238E27FC236}">
                <a16:creationId xmlns:a16="http://schemas.microsoft.com/office/drawing/2014/main" id="{88A7168D-479F-8441-8005-B25E090CE2E8}"/>
              </a:ext>
            </a:extLst>
          </p:cNvPr>
          <p:cNvPicPr>
            <a:picLocks noChangeAspect="1"/>
          </p:cNvPicPr>
          <p:nvPr/>
        </p:nvPicPr>
        <p:blipFill rotWithShape="1">
          <a:blip r:embed="rId3"/>
          <a:srcRect t="-3044" b="-3044"/>
          <a:stretch/>
        </p:blipFill>
        <p:spPr>
          <a:xfrm>
            <a:off x="3921760" y="2561345"/>
            <a:ext cx="4348480" cy="1735312"/>
          </a:xfrm>
          <a:prstGeom prst="rect">
            <a:avLst/>
          </a:prstGeom>
        </p:spPr>
      </p:pic>
    </p:spTree>
    <p:extLst>
      <p:ext uri="{BB962C8B-B14F-4D97-AF65-F5344CB8AC3E}">
        <p14:creationId xmlns:p14="http://schemas.microsoft.com/office/powerpoint/2010/main" val="154630767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a:xfrm>
            <a:off x="11051119" y="6499796"/>
            <a:ext cx="624000" cy="180000"/>
          </a:xfrm>
        </p:spPr>
        <p:txBody>
          <a:bodyPr/>
          <a:lstStyle/>
          <a:p>
            <a:fld id="{C60C2248-B95D-984B-A0F4-42B9A4652AA7}" type="slidenum">
              <a:rPr lang="en-US" smtClean="0"/>
              <a:pPr/>
              <a:t>‹#›</a:t>
            </a:fld>
            <a:endParaRPr lang="en-US"/>
          </a:p>
        </p:txBody>
      </p:sp>
      <p:sp>
        <p:nvSpPr>
          <p:cNvPr id="7" name="Content Placeholder 6"/>
          <p:cNvSpPr>
            <a:spLocks noGrp="1"/>
          </p:cNvSpPr>
          <p:nvPr>
            <p:ph sz="quarter" idx="13"/>
          </p:nvPr>
        </p:nvSpPr>
        <p:spPr>
          <a:xfrm>
            <a:off x="520703" y="1656196"/>
            <a:ext cx="11137644" cy="4511243"/>
          </a:xfrm>
        </p:spPr>
        <p:txBody>
          <a:body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71341503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Divider Slide">
    <p:spTree>
      <p:nvGrpSpPr>
        <p:cNvPr id="1" name=""/>
        <p:cNvGrpSpPr/>
        <p:nvPr/>
      </p:nvGrpSpPr>
      <p:grpSpPr>
        <a:xfrm>
          <a:off x="0" y="0"/>
          <a:ext cx="0" cy="0"/>
          <a:chOff x="0" y="0"/>
          <a:chExt cx="0" cy="0"/>
        </a:xfrm>
      </p:grpSpPr>
      <p:pic>
        <p:nvPicPr>
          <p:cNvPr id="9" name="Content Placeholder 4">
            <a:extLst>
              <a:ext uri="{FF2B5EF4-FFF2-40B4-BE49-F238E27FC236}">
                <a16:creationId xmlns:a16="http://schemas.microsoft.com/office/drawing/2014/main" id="{86E62A92-4FD1-4D77-82F6-84F8E0AF784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6096000" y="0"/>
            <a:ext cx="6096000" cy="6857992"/>
          </a:xfrm>
          <a:prstGeom prst="rect">
            <a:avLst/>
          </a:prstGeom>
        </p:spPr>
      </p:pic>
      <p:sp>
        <p:nvSpPr>
          <p:cNvPr id="2" name="Title 1"/>
          <p:cNvSpPr>
            <a:spLocks noGrp="1"/>
          </p:cNvSpPr>
          <p:nvPr>
            <p:ph type="title" hasCustomPrompt="1"/>
          </p:nvPr>
        </p:nvSpPr>
        <p:spPr>
          <a:xfrm>
            <a:off x="510117" y="2736118"/>
            <a:ext cx="6561243" cy="2384521"/>
          </a:xfrm>
        </p:spPr>
        <p:txBody>
          <a:bodyPr>
            <a:noAutofit/>
          </a:bodyPr>
          <a:lstStyle>
            <a:lvl1pPr algn="l" defTabSz="457189" rtl="0" eaLnBrk="1" latinLnBrk="0" hangingPunct="1">
              <a:lnSpc>
                <a:spcPct val="90000"/>
              </a:lnSpc>
              <a:spcBef>
                <a:spcPct val="0"/>
              </a:spcBef>
              <a:buNone/>
              <a:defRPr lang="en-US" sz="7200" b="1" i="0" kern="1200" cap="all" dirty="0">
                <a:solidFill>
                  <a:schemeClr val="tx1"/>
                </a:solidFill>
                <a:latin typeface="Arial Black" panose="020B0604020202020204" pitchFamily="34" charset="0"/>
                <a:ea typeface="+mj-ea"/>
                <a:cs typeface="Arial Black" panose="020B0604020202020204" pitchFamily="34" charset="0"/>
              </a:defRPr>
            </a:lvl1pPr>
          </a:lstStyle>
          <a:p>
            <a:r>
              <a:rPr lang="en-US"/>
              <a:t>Title goes here</a:t>
            </a:r>
          </a:p>
        </p:txBody>
      </p:sp>
      <p:sp>
        <p:nvSpPr>
          <p:cNvPr id="6" name="Slide Number Placeholder 5"/>
          <p:cNvSpPr>
            <a:spLocks noGrp="1"/>
          </p:cNvSpPr>
          <p:nvPr>
            <p:ph type="sldNum" sz="quarter" idx="12"/>
          </p:nvPr>
        </p:nvSpPr>
        <p:spPr>
          <a:xfrm>
            <a:off x="11051119" y="6499796"/>
            <a:ext cx="624000" cy="180000"/>
          </a:xfrm>
        </p:spPr>
        <p:txBody>
          <a:bodyPr/>
          <a:lstStyle/>
          <a:p>
            <a:fld id="{C60C2248-B95D-984B-A0F4-42B9A4652AA7}" type="slidenum">
              <a:rPr lang="en-US" smtClean="0"/>
              <a:pPr/>
              <a:t>‹#›</a:t>
            </a:fld>
            <a:endParaRPr lang="en-US"/>
          </a:p>
        </p:txBody>
      </p:sp>
      <p:sp>
        <p:nvSpPr>
          <p:cNvPr id="4" name="Text Placeholder 3">
            <a:extLst>
              <a:ext uri="{FF2B5EF4-FFF2-40B4-BE49-F238E27FC236}">
                <a16:creationId xmlns:a16="http://schemas.microsoft.com/office/drawing/2014/main" id="{A990BB0C-1568-4800-B1EF-F0EC8B110158}"/>
              </a:ext>
            </a:extLst>
          </p:cNvPr>
          <p:cNvSpPr>
            <a:spLocks noGrp="1"/>
          </p:cNvSpPr>
          <p:nvPr>
            <p:ph type="body" sz="quarter" idx="13" hasCustomPrompt="1"/>
          </p:nvPr>
        </p:nvSpPr>
        <p:spPr>
          <a:xfrm>
            <a:off x="510118" y="1822638"/>
            <a:ext cx="6794500" cy="395389"/>
          </a:xfrm>
        </p:spPr>
        <p:txBody>
          <a:bodyPr>
            <a:normAutofit/>
          </a:bodyPr>
          <a:lstStyle>
            <a:lvl1pPr marL="0" indent="0">
              <a:buNone/>
              <a:defRPr sz="2133">
                <a:solidFill>
                  <a:schemeClr val="accent1"/>
                </a:solidFill>
                <a:latin typeface="Arial Black" panose="020B0A04020102020204" pitchFamily="34" charset="0"/>
              </a:defRPr>
            </a:lvl1pPr>
            <a:lvl2pPr marL="241294" indent="0">
              <a:buNone/>
              <a:defRPr/>
            </a:lvl2pPr>
            <a:lvl3pPr marL="482588" indent="0">
              <a:buNone/>
              <a:defRPr/>
            </a:lvl3pPr>
            <a:lvl4pPr marL="596885" indent="0">
              <a:buNone/>
              <a:defRPr/>
            </a:lvl4pPr>
            <a:lvl5pPr marL="836062" indent="0">
              <a:buNone/>
              <a:defRPr/>
            </a:lvl5pPr>
          </a:lstStyle>
          <a:p>
            <a:r>
              <a:rPr lang="en-US"/>
              <a:t>DIVIDER</a:t>
            </a:r>
          </a:p>
        </p:txBody>
      </p:sp>
      <p:cxnSp>
        <p:nvCxnSpPr>
          <p:cNvPr id="8" name="Straight Connector 7">
            <a:extLst>
              <a:ext uri="{FF2B5EF4-FFF2-40B4-BE49-F238E27FC236}">
                <a16:creationId xmlns:a16="http://schemas.microsoft.com/office/drawing/2014/main" id="{8B18E211-D3B4-41AC-820D-B39F56E3C27F}"/>
              </a:ext>
            </a:extLst>
          </p:cNvPr>
          <p:cNvCxnSpPr>
            <a:cxnSpLocks/>
          </p:cNvCxnSpPr>
          <p:nvPr userDrawn="1"/>
        </p:nvCxnSpPr>
        <p:spPr>
          <a:xfrm>
            <a:off x="510118" y="2387669"/>
            <a:ext cx="1018721" cy="0"/>
          </a:xfrm>
          <a:prstGeom prst="line">
            <a:avLst/>
          </a:prstGeom>
          <a:ln w="25400" cmpd="sng">
            <a:solidFill>
              <a:srgbClr val="41D53C"/>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9722945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4_Content - side by side layout">
    <p:bg>
      <p:bgPr>
        <a:gradFill>
          <a:gsLst>
            <a:gs pos="35000">
              <a:srgbClr val="003A5D"/>
            </a:gs>
            <a:gs pos="99000">
              <a:schemeClr val="accent1"/>
            </a:gs>
          </a:gsLst>
          <a:lin ang="4800000" scaled="0"/>
        </a:gra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7335866" y="440921"/>
            <a:ext cx="4566832" cy="57917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 name="Title 1"/>
          <p:cNvSpPr>
            <a:spLocks noGrp="1"/>
          </p:cNvSpPr>
          <p:nvPr>
            <p:ph type="title"/>
          </p:nvPr>
        </p:nvSpPr>
        <p:spPr>
          <a:xfrm>
            <a:off x="7480516" y="625366"/>
            <a:ext cx="4277531" cy="978729"/>
          </a:xfrm>
        </p:spPr>
        <p:txBody>
          <a:bodyPr wrap="square" anchor="ctr">
            <a:spAutoFit/>
          </a:bodyPr>
          <a:lstStyle>
            <a:lvl1pPr>
              <a:defRPr sz="3200">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609601" y="440921"/>
            <a:ext cx="6228890" cy="562279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1332266" y="6356351"/>
            <a:ext cx="5506224" cy="366183"/>
          </a:xfrm>
        </p:spPr>
        <p:txBody>
          <a:bodyPr/>
          <a:lstStyle/>
          <a:p>
            <a:endParaRPr lang="en-US" dirty="0"/>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383679563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6" name="Content Placeholder 5">
            <a:extLst>
              <a:ext uri="{FF2B5EF4-FFF2-40B4-BE49-F238E27FC236}">
                <a16:creationId xmlns:a16="http://schemas.microsoft.com/office/drawing/2014/main" id="{7262CCBB-74F7-CA47-AC97-867D01F2856B}"/>
              </a:ext>
            </a:extLst>
          </p:cNvPr>
          <p:cNvSpPr>
            <a:spLocks noGrp="1"/>
          </p:cNvSpPr>
          <p:nvPr>
            <p:ph sz="quarter" idx="10"/>
          </p:nvPr>
        </p:nvSpPr>
        <p:spPr>
          <a:xfrm>
            <a:off x="609600" y="1549400"/>
            <a:ext cx="10972800" cy="4632960"/>
          </a:xfrm>
          <a:prstGeom prst="rect">
            <a:avLst/>
          </a:prstGeom>
        </p:spPr>
        <p:txBody>
          <a:bodyPr/>
          <a:lstStyle>
            <a:lvl1pPr marL="306910" indent="-306910">
              <a:lnSpc>
                <a:spcPct val="100000"/>
              </a:lnSpc>
              <a:buFont typeface="Arial" panose="020B0604020202020204" pitchFamily="34" charset="0"/>
              <a:buChar char="•"/>
              <a:tabLst/>
              <a:defRPr>
                <a:latin typeface="+mn-lt"/>
              </a:defRPr>
            </a:lvl1pPr>
            <a:lvl2pPr marL="761981" indent="-298443">
              <a:lnSpc>
                <a:spcPct val="100000"/>
              </a:lnSpc>
              <a:tabLst/>
              <a:defRPr>
                <a:latin typeface="+mn-lt"/>
              </a:defRPr>
            </a:lvl2pPr>
            <a:lvl3pPr marL="1142971" indent="-228594">
              <a:lnSpc>
                <a:spcPct val="100000"/>
              </a:lnSpc>
              <a:buSzPct val="75000"/>
              <a:buFont typeface="Wingdings" pitchFamily="2" charset="2"/>
              <a:buChar char="§"/>
              <a:defRPr>
                <a:latin typeface="+mn-lt"/>
              </a:defRPr>
            </a:lvl3pPr>
            <a:lvl4pPr marL="1600160" indent="-228594">
              <a:lnSpc>
                <a:spcPct val="100000"/>
              </a:lnSpc>
              <a:buFont typeface="Wingdings" pitchFamily="2" charset="2"/>
              <a:buChar char="§"/>
              <a:defRPr lang="en-US" sz="1333" b="0" i="0" kern="1200" dirty="0">
                <a:solidFill>
                  <a:srgbClr val="5A6670"/>
                </a:solidFill>
                <a:latin typeface="+mn-lt"/>
                <a:ea typeface="+mn-ea"/>
                <a:cs typeface="+mn-cs"/>
              </a:defRPr>
            </a:lvl4pPr>
            <a:lvl5pPr marL="1904952" indent="-228594">
              <a:buSzPct val="75000"/>
              <a:buFont typeface="Wingdings" pitchFamily="2" charset="2"/>
              <a:buChar char="§"/>
              <a:tabLst/>
              <a:defRPr sz="1333">
                <a:latin typeface="+mn-lt"/>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Footer Placeholder 9">
            <a:extLst>
              <a:ext uri="{FF2B5EF4-FFF2-40B4-BE49-F238E27FC236}">
                <a16:creationId xmlns:a16="http://schemas.microsoft.com/office/drawing/2014/main" id="{86CB737E-6EC7-0A47-82A4-12FB568A3688}"/>
              </a:ext>
            </a:extLst>
          </p:cNvPr>
          <p:cNvSpPr>
            <a:spLocks noGrp="1"/>
          </p:cNvSpPr>
          <p:nvPr>
            <p:ph type="ftr" sz="quarter" idx="11"/>
          </p:nvPr>
        </p:nvSpPr>
        <p:spPr/>
        <p:txBody>
          <a:bodyPr/>
          <a:lstStyle/>
          <a:p>
            <a:endParaRPr lang="en-US"/>
          </a:p>
        </p:txBody>
      </p:sp>
      <p:sp>
        <p:nvSpPr>
          <p:cNvPr id="11" name="Slide Number Placeholder 10">
            <a:extLst>
              <a:ext uri="{FF2B5EF4-FFF2-40B4-BE49-F238E27FC236}">
                <a16:creationId xmlns:a16="http://schemas.microsoft.com/office/drawing/2014/main" id="{1C6D6EC6-975C-D040-BECE-5A456EF9E2AE}"/>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280457989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Title and Content - 2 column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6" name="Content Placeholder 5">
            <a:extLst>
              <a:ext uri="{FF2B5EF4-FFF2-40B4-BE49-F238E27FC236}">
                <a16:creationId xmlns:a16="http://schemas.microsoft.com/office/drawing/2014/main" id="{7262CCBB-74F7-CA47-AC97-867D01F2856B}"/>
              </a:ext>
            </a:extLst>
          </p:cNvPr>
          <p:cNvSpPr>
            <a:spLocks noGrp="1"/>
          </p:cNvSpPr>
          <p:nvPr>
            <p:ph sz="quarter" idx="10" hasCustomPrompt="1"/>
          </p:nvPr>
        </p:nvSpPr>
        <p:spPr>
          <a:xfrm>
            <a:off x="609600" y="1549400"/>
            <a:ext cx="10972800" cy="4632960"/>
          </a:xfrm>
          <a:prstGeom prst="rect">
            <a:avLst/>
          </a:prstGeom>
        </p:spPr>
        <p:txBody>
          <a:bodyPr numCol="2" spcCol="365760"/>
          <a:lstStyle>
            <a:lvl1pPr marL="306910" indent="-306910">
              <a:lnSpc>
                <a:spcPct val="100000"/>
              </a:lnSpc>
              <a:tabLst/>
              <a:defRPr>
                <a:latin typeface="+mn-lt"/>
              </a:defRPr>
            </a:lvl1pPr>
            <a:lvl2pPr>
              <a:lnSpc>
                <a:spcPct val="100000"/>
              </a:lnSpc>
              <a:defRPr>
                <a:latin typeface="+mn-lt"/>
              </a:defRPr>
            </a:lvl2pPr>
            <a:lvl3pPr marL="1142971" indent="-228594">
              <a:lnSpc>
                <a:spcPct val="100000"/>
              </a:lnSpc>
              <a:buFont typeface="Wingdings" pitchFamily="2" charset="2"/>
              <a:buChar char="§"/>
              <a:defRPr lang="en-US" sz="1467" b="0" i="0" kern="1200" dirty="0">
                <a:solidFill>
                  <a:srgbClr val="5A6670"/>
                </a:solidFill>
                <a:latin typeface="+mn-lt"/>
                <a:ea typeface="+mn-ea"/>
                <a:cs typeface="+mn-cs"/>
              </a:defRPr>
            </a:lvl3pPr>
            <a:lvl4pPr marL="1600160" indent="-228594">
              <a:lnSpc>
                <a:spcPct val="100000"/>
              </a:lnSpc>
              <a:buFont typeface="Wingdings" pitchFamily="2" charset="2"/>
              <a:buChar char="§"/>
              <a:defRPr>
                <a:latin typeface="+mn-lt"/>
              </a:defRPr>
            </a:lvl4pPr>
            <a:lvl5pPr>
              <a:lnSpc>
                <a:spcPct val="100000"/>
              </a:lnSpc>
              <a:buFont typeface="Arial" panose="020B0604020202020204" pitchFamily="34" charset="0"/>
              <a:buNone/>
              <a:defRPr lang="en-US" sz="1333" b="0" i="0" kern="1200" dirty="0">
                <a:solidFill>
                  <a:srgbClr val="5A6670"/>
                </a:solidFill>
                <a:latin typeface="+mn-lt"/>
                <a:ea typeface="+mn-ea"/>
                <a:cs typeface="+mn-cs"/>
              </a:defRPr>
            </a:lvl5pPr>
          </a:lstStyle>
          <a:p>
            <a:pPr lvl="0"/>
            <a:r>
              <a:rPr lang="en-US"/>
              <a:t>Two column text: Click to edit Master text styles </a:t>
            </a:r>
          </a:p>
          <a:p>
            <a:pPr lvl="1"/>
            <a:r>
              <a:rPr lang="en-US"/>
              <a:t>Second level</a:t>
            </a:r>
          </a:p>
          <a:p>
            <a:pPr marL="1142971" lvl="2" indent="-228594" algn="l" defTabSz="914377"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4"/>
            <a:endParaRPr lang="en-US"/>
          </a:p>
        </p:txBody>
      </p:sp>
      <p:sp>
        <p:nvSpPr>
          <p:cNvPr id="3" name="Footer Placeholder 2">
            <a:extLst>
              <a:ext uri="{FF2B5EF4-FFF2-40B4-BE49-F238E27FC236}">
                <a16:creationId xmlns:a16="http://schemas.microsoft.com/office/drawing/2014/main" id="{0F212A65-573A-AB43-8843-49BC8AAD8D4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859F12E-2A8C-364C-89C7-B1D4938E84D2}"/>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357273072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Title, Content &amp; Add Inf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53A172-15FD-BC4C-89C9-7F3D0C310CC7}"/>
              </a:ext>
            </a:extLst>
          </p:cNvPr>
          <p:cNvSpPr>
            <a:spLocks noGrp="1"/>
          </p:cNvSpPr>
          <p:nvPr>
            <p:ph idx="1" hasCustomPrompt="1"/>
          </p:nvPr>
        </p:nvSpPr>
        <p:spPr>
          <a:xfrm>
            <a:off x="609600" y="1960204"/>
            <a:ext cx="10972800" cy="4211989"/>
          </a:xfrm>
          <a:prstGeom prst="rect">
            <a:avLst/>
          </a:prstGeom>
        </p:spPr>
        <p:txBody>
          <a:bodyPr/>
          <a:lstStyle>
            <a:lvl1pPr marL="306910" indent="-306910">
              <a:lnSpc>
                <a:spcPct val="100000"/>
              </a:lnSpc>
              <a:tabLst/>
              <a:defRPr b="0" i="0">
                <a:solidFill>
                  <a:srgbClr val="5A6670"/>
                </a:solidFill>
                <a:latin typeface="+mn-lt"/>
              </a:defRPr>
            </a:lvl1pPr>
            <a:lvl2pPr>
              <a:lnSpc>
                <a:spcPct val="100000"/>
              </a:lnSpc>
              <a:defRPr b="0" i="0">
                <a:solidFill>
                  <a:srgbClr val="5A6670"/>
                </a:solidFill>
                <a:latin typeface="+mn-lt"/>
              </a:defRPr>
            </a:lvl2pPr>
            <a:lvl3pPr marL="1142971" indent="-228594">
              <a:lnSpc>
                <a:spcPct val="100000"/>
              </a:lnSpc>
              <a:defRPr lang="en-US" sz="1467" b="0" i="0" kern="1200" dirty="0">
                <a:solidFill>
                  <a:srgbClr val="5A6670"/>
                </a:solidFill>
                <a:latin typeface="+mn-lt"/>
                <a:ea typeface="+mn-ea"/>
                <a:cs typeface="+mn-cs"/>
              </a:defRPr>
            </a:lvl3pPr>
            <a:lvl4pPr>
              <a:lnSpc>
                <a:spcPct val="100000"/>
              </a:lnSpc>
              <a:defRPr b="0" i="0">
                <a:solidFill>
                  <a:srgbClr val="5A6670"/>
                </a:solidFill>
                <a:latin typeface="+mn-lt"/>
              </a:defRPr>
            </a:lvl4pPr>
            <a:lvl5pPr>
              <a:defRPr lang="en-US" sz="1333" b="0" i="0" kern="1200" dirty="0">
                <a:solidFill>
                  <a:srgbClr val="5A6670"/>
                </a:solidFill>
                <a:latin typeface="+mn-lt"/>
                <a:ea typeface="+mn-ea"/>
                <a:cs typeface="+mn-cs"/>
              </a:defRPr>
            </a:lvl5pPr>
          </a:lstStyle>
          <a:p>
            <a:pPr lvl="0"/>
            <a:r>
              <a:rPr lang="en-US"/>
              <a:t>Edit Master text styles</a:t>
            </a:r>
          </a:p>
          <a:p>
            <a:pPr lvl="1"/>
            <a:r>
              <a:rPr lang="en-US"/>
              <a:t>Second level</a:t>
            </a:r>
          </a:p>
          <a:p>
            <a:pPr marL="1142971" lvl="2" indent="-228594" algn="l" defTabSz="914377"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p:txBody>
      </p:sp>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5" name="Content Placeholder 2">
            <a:extLst>
              <a:ext uri="{FF2B5EF4-FFF2-40B4-BE49-F238E27FC236}">
                <a16:creationId xmlns:a16="http://schemas.microsoft.com/office/drawing/2014/main" id="{001B0570-A49B-0C42-B22E-BEEAD24FDC56}"/>
              </a:ext>
            </a:extLst>
          </p:cNvPr>
          <p:cNvSpPr>
            <a:spLocks noGrp="1"/>
          </p:cNvSpPr>
          <p:nvPr>
            <p:ph idx="10" hasCustomPrompt="1"/>
          </p:nvPr>
        </p:nvSpPr>
        <p:spPr>
          <a:xfrm>
            <a:off x="609600" y="1290405"/>
            <a:ext cx="10972800" cy="381643"/>
          </a:xfrm>
          <a:prstGeom prst="rect">
            <a:avLst/>
          </a:prstGeom>
        </p:spPr>
        <p:txBody>
          <a:bodyPr>
            <a:spAutoFit/>
          </a:bodyPr>
          <a:lstStyle>
            <a:lvl1pPr marL="0" indent="0">
              <a:buNone/>
              <a:defRPr sz="1867" b="0" i="0" cap="all" spc="133" baseline="0">
                <a:solidFill>
                  <a:srgbClr val="008BAC"/>
                </a:solidFill>
                <a:latin typeface="+mj-lt"/>
              </a:defRPr>
            </a:lvl1pPr>
            <a:lvl2pPr marL="457189" indent="0">
              <a:buNone/>
              <a:defRPr>
                <a:solidFill>
                  <a:srgbClr val="5A6670"/>
                </a:solidFill>
              </a:defRPr>
            </a:lvl2pPr>
            <a:lvl3pPr>
              <a:defRPr>
                <a:solidFill>
                  <a:srgbClr val="5A6670"/>
                </a:solidFill>
              </a:defRPr>
            </a:lvl3pPr>
            <a:lvl4pPr>
              <a:defRPr>
                <a:solidFill>
                  <a:srgbClr val="5A6670"/>
                </a:solidFill>
              </a:defRPr>
            </a:lvl4pPr>
            <a:lvl5pPr>
              <a:defRPr>
                <a:solidFill>
                  <a:srgbClr val="5A6670"/>
                </a:solidFill>
              </a:defRPr>
            </a:lvl5pPr>
          </a:lstStyle>
          <a:p>
            <a:pPr lvl="0"/>
            <a:r>
              <a:rPr lang="en-US"/>
              <a:t>ADDITIONAL TITLE DETAILS</a:t>
            </a:r>
          </a:p>
        </p:txBody>
      </p:sp>
      <p:sp>
        <p:nvSpPr>
          <p:cNvPr id="10" name="Footer Placeholder 9">
            <a:extLst>
              <a:ext uri="{FF2B5EF4-FFF2-40B4-BE49-F238E27FC236}">
                <a16:creationId xmlns:a16="http://schemas.microsoft.com/office/drawing/2014/main" id="{C87F598B-A512-E645-BF18-2204D099C84E}"/>
              </a:ext>
            </a:extLst>
          </p:cNvPr>
          <p:cNvSpPr>
            <a:spLocks noGrp="1"/>
          </p:cNvSpPr>
          <p:nvPr>
            <p:ph type="ftr" sz="quarter" idx="11"/>
          </p:nvPr>
        </p:nvSpPr>
        <p:spPr/>
        <p:txBody>
          <a:bodyPr/>
          <a:lstStyle/>
          <a:p>
            <a:endParaRPr lang="en-US"/>
          </a:p>
        </p:txBody>
      </p:sp>
      <p:sp>
        <p:nvSpPr>
          <p:cNvPr id="11" name="Slide Number Placeholder 10">
            <a:extLst>
              <a:ext uri="{FF2B5EF4-FFF2-40B4-BE49-F238E27FC236}">
                <a16:creationId xmlns:a16="http://schemas.microsoft.com/office/drawing/2014/main" id="{23482F4E-ED61-9B43-97BF-0910C1F7579C}"/>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37933504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slideLayout" Target="../slideLayouts/slideLayout36.xml"/><Relationship Id="rId3" Type="http://schemas.openxmlformats.org/officeDocument/2006/relationships/slideLayout" Target="../slideLayouts/slideLayout21.xml"/><Relationship Id="rId21" Type="http://schemas.openxmlformats.org/officeDocument/2006/relationships/slideLayout" Target="../slideLayouts/slideLayout39.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slideLayout" Target="../slideLayouts/slideLayout35.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20" Type="http://schemas.openxmlformats.org/officeDocument/2006/relationships/slideLayout" Target="../slideLayouts/slideLayout38.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24" Type="http://schemas.openxmlformats.org/officeDocument/2006/relationships/theme" Target="../theme/theme2.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23" Type="http://schemas.openxmlformats.org/officeDocument/2006/relationships/slideLayout" Target="../slideLayouts/slideLayout41.xml"/><Relationship Id="rId10" Type="http://schemas.openxmlformats.org/officeDocument/2006/relationships/slideLayout" Target="../slideLayouts/slideLayout28.xml"/><Relationship Id="rId19" Type="http://schemas.openxmlformats.org/officeDocument/2006/relationships/slideLayout" Target="../slideLayouts/slideLayout37.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 Id="rId22" Type="http://schemas.openxmlformats.org/officeDocument/2006/relationships/slideLayout" Target="../slideLayouts/slideLayout4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slideLayout" Target="../slideLayouts/slideLayout59.xml"/><Relationship Id="rId3" Type="http://schemas.openxmlformats.org/officeDocument/2006/relationships/slideLayout" Target="../slideLayouts/slideLayout44.xml"/><Relationship Id="rId21" Type="http://schemas.openxmlformats.org/officeDocument/2006/relationships/theme" Target="../theme/theme3.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74.xml"/><Relationship Id="rId18" Type="http://schemas.openxmlformats.org/officeDocument/2006/relationships/slideLayout" Target="../slideLayouts/slideLayout79.xml"/><Relationship Id="rId26" Type="http://schemas.openxmlformats.org/officeDocument/2006/relationships/slideLayout" Target="../slideLayouts/slideLayout87.xml"/><Relationship Id="rId3" Type="http://schemas.openxmlformats.org/officeDocument/2006/relationships/slideLayout" Target="../slideLayouts/slideLayout64.xml"/><Relationship Id="rId21" Type="http://schemas.openxmlformats.org/officeDocument/2006/relationships/slideLayout" Target="../slideLayouts/slideLayout82.xml"/><Relationship Id="rId34" Type="http://schemas.openxmlformats.org/officeDocument/2006/relationships/slideLayout" Target="../slideLayouts/slideLayout95.xml"/><Relationship Id="rId7" Type="http://schemas.openxmlformats.org/officeDocument/2006/relationships/slideLayout" Target="../slideLayouts/slideLayout68.xml"/><Relationship Id="rId12" Type="http://schemas.openxmlformats.org/officeDocument/2006/relationships/slideLayout" Target="../slideLayouts/slideLayout73.xml"/><Relationship Id="rId17" Type="http://schemas.openxmlformats.org/officeDocument/2006/relationships/slideLayout" Target="../slideLayouts/slideLayout78.xml"/><Relationship Id="rId25" Type="http://schemas.openxmlformats.org/officeDocument/2006/relationships/slideLayout" Target="../slideLayouts/slideLayout86.xml"/><Relationship Id="rId33" Type="http://schemas.openxmlformats.org/officeDocument/2006/relationships/slideLayout" Target="../slideLayouts/slideLayout94.xml"/><Relationship Id="rId2" Type="http://schemas.openxmlformats.org/officeDocument/2006/relationships/slideLayout" Target="../slideLayouts/slideLayout63.xml"/><Relationship Id="rId16" Type="http://schemas.openxmlformats.org/officeDocument/2006/relationships/slideLayout" Target="../slideLayouts/slideLayout77.xml"/><Relationship Id="rId20" Type="http://schemas.openxmlformats.org/officeDocument/2006/relationships/slideLayout" Target="../slideLayouts/slideLayout81.xml"/><Relationship Id="rId29" Type="http://schemas.openxmlformats.org/officeDocument/2006/relationships/slideLayout" Target="../slideLayouts/slideLayout90.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24" Type="http://schemas.openxmlformats.org/officeDocument/2006/relationships/slideLayout" Target="../slideLayouts/slideLayout85.xml"/><Relationship Id="rId32" Type="http://schemas.openxmlformats.org/officeDocument/2006/relationships/slideLayout" Target="../slideLayouts/slideLayout93.xml"/><Relationship Id="rId5" Type="http://schemas.openxmlformats.org/officeDocument/2006/relationships/slideLayout" Target="../slideLayouts/slideLayout66.xml"/><Relationship Id="rId15" Type="http://schemas.openxmlformats.org/officeDocument/2006/relationships/slideLayout" Target="../slideLayouts/slideLayout76.xml"/><Relationship Id="rId23" Type="http://schemas.openxmlformats.org/officeDocument/2006/relationships/slideLayout" Target="../slideLayouts/slideLayout84.xml"/><Relationship Id="rId28" Type="http://schemas.openxmlformats.org/officeDocument/2006/relationships/slideLayout" Target="../slideLayouts/slideLayout89.xml"/><Relationship Id="rId36" Type="http://schemas.openxmlformats.org/officeDocument/2006/relationships/image" Target="../media/image1.png"/><Relationship Id="rId10" Type="http://schemas.openxmlformats.org/officeDocument/2006/relationships/slideLayout" Target="../slideLayouts/slideLayout71.xml"/><Relationship Id="rId19" Type="http://schemas.openxmlformats.org/officeDocument/2006/relationships/slideLayout" Target="../slideLayouts/slideLayout80.xml"/><Relationship Id="rId31" Type="http://schemas.openxmlformats.org/officeDocument/2006/relationships/slideLayout" Target="../slideLayouts/slideLayout92.xml"/><Relationship Id="rId4" Type="http://schemas.openxmlformats.org/officeDocument/2006/relationships/slideLayout" Target="../slideLayouts/slideLayout65.xml"/><Relationship Id="rId9" Type="http://schemas.openxmlformats.org/officeDocument/2006/relationships/slideLayout" Target="../slideLayouts/slideLayout70.xml"/><Relationship Id="rId14" Type="http://schemas.openxmlformats.org/officeDocument/2006/relationships/slideLayout" Target="../slideLayouts/slideLayout75.xml"/><Relationship Id="rId22" Type="http://schemas.openxmlformats.org/officeDocument/2006/relationships/slideLayout" Target="../slideLayouts/slideLayout83.xml"/><Relationship Id="rId27" Type="http://schemas.openxmlformats.org/officeDocument/2006/relationships/slideLayout" Target="../slideLayouts/slideLayout88.xml"/><Relationship Id="rId30" Type="http://schemas.openxmlformats.org/officeDocument/2006/relationships/slideLayout" Target="../slideLayouts/slideLayout91.xml"/><Relationship Id="rId35" Type="http://schemas.openxmlformats.org/officeDocument/2006/relationships/theme" Target="../theme/theme4.xml"/><Relationship Id="rId8" Type="http://schemas.openxmlformats.org/officeDocument/2006/relationships/slideLayout" Target="../slideLayouts/slideLayout6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03.xml"/><Relationship Id="rId13" Type="http://schemas.openxmlformats.org/officeDocument/2006/relationships/slideLayout" Target="../slideLayouts/slideLayout108.xml"/><Relationship Id="rId18" Type="http://schemas.openxmlformats.org/officeDocument/2006/relationships/slideLayout" Target="../slideLayouts/slideLayout113.xml"/><Relationship Id="rId3" Type="http://schemas.openxmlformats.org/officeDocument/2006/relationships/slideLayout" Target="../slideLayouts/slideLayout98.xml"/><Relationship Id="rId21" Type="http://schemas.openxmlformats.org/officeDocument/2006/relationships/theme" Target="../theme/theme5.xml"/><Relationship Id="rId7" Type="http://schemas.openxmlformats.org/officeDocument/2006/relationships/slideLayout" Target="../slideLayouts/slideLayout102.xml"/><Relationship Id="rId12" Type="http://schemas.openxmlformats.org/officeDocument/2006/relationships/slideLayout" Target="../slideLayouts/slideLayout107.xml"/><Relationship Id="rId17" Type="http://schemas.openxmlformats.org/officeDocument/2006/relationships/slideLayout" Target="../slideLayouts/slideLayout112.xml"/><Relationship Id="rId2" Type="http://schemas.openxmlformats.org/officeDocument/2006/relationships/slideLayout" Target="../slideLayouts/slideLayout97.xml"/><Relationship Id="rId16" Type="http://schemas.openxmlformats.org/officeDocument/2006/relationships/slideLayout" Target="../slideLayouts/slideLayout111.xml"/><Relationship Id="rId20" Type="http://schemas.openxmlformats.org/officeDocument/2006/relationships/slideLayout" Target="../slideLayouts/slideLayout115.xml"/><Relationship Id="rId1" Type="http://schemas.openxmlformats.org/officeDocument/2006/relationships/slideLayout" Target="../slideLayouts/slideLayout96.xml"/><Relationship Id="rId6" Type="http://schemas.openxmlformats.org/officeDocument/2006/relationships/slideLayout" Target="../slideLayouts/slideLayout101.xml"/><Relationship Id="rId11" Type="http://schemas.openxmlformats.org/officeDocument/2006/relationships/slideLayout" Target="../slideLayouts/slideLayout106.xml"/><Relationship Id="rId5" Type="http://schemas.openxmlformats.org/officeDocument/2006/relationships/slideLayout" Target="../slideLayouts/slideLayout100.xml"/><Relationship Id="rId15" Type="http://schemas.openxmlformats.org/officeDocument/2006/relationships/slideLayout" Target="../slideLayouts/slideLayout110.xml"/><Relationship Id="rId10" Type="http://schemas.openxmlformats.org/officeDocument/2006/relationships/slideLayout" Target="../slideLayouts/slideLayout105.xml"/><Relationship Id="rId19" Type="http://schemas.openxmlformats.org/officeDocument/2006/relationships/slideLayout" Target="../slideLayouts/slideLayout114.xml"/><Relationship Id="rId4" Type="http://schemas.openxmlformats.org/officeDocument/2006/relationships/slideLayout" Target="../slideLayouts/slideLayout99.xml"/><Relationship Id="rId9" Type="http://schemas.openxmlformats.org/officeDocument/2006/relationships/slideLayout" Target="../slideLayouts/slideLayout104.xml"/><Relationship Id="rId14" Type="http://schemas.openxmlformats.org/officeDocument/2006/relationships/slideLayout" Target="../slideLayouts/slideLayout10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23.xml"/><Relationship Id="rId13" Type="http://schemas.openxmlformats.org/officeDocument/2006/relationships/slideLayout" Target="../slideLayouts/slideLayout128.xml"/><Relationship Id="rId18" Type="http://schemas.openxmlformats.org/officeDocument/2006/relationships/slideLayout" Target="../slideLayouts/slideLayout133.xml"/><Relationship Id="rId26" Type="http://schemas.openxmlformats.org/officeDocument/2006/relationships/slideLayout" Target="../slideLayouts/slideLayout141.xml"/><Relationship Id="rId3" Type="http://schemas.openxmlformats.org/officeDocument/2006/relationships/slideLayout" Target="../slideLayouts/slideLayout118.xml"/><Relationship Id="rId21" Type="http://schemas.openxmlformats.org/officeDocument/2006/relationships/slideLayout" Target="../slideLayouts/slideLayout136.xml"/><Relationship Id="rId7" Type="http://schemas.openxmlformats.org/officeDocument/2006/relationships/slideLayout" Target="../slideLayouts/slideLayout122.xml"/><Relationship Id="rId12" Type="http://schemas.openxmlformats.org/officeDocument/2006/relationships/slideLayout" Target="../slideLayouts/slideLayout127.xml"/><Relationship Id="rId17" Type="http://schemas.openxmlformats.org/officeDocument/2006/relationships/slideLayout" Target="../slideLayouts/slideLayout132.xml"/><Relationship Id="rId25" Type="http://schemas.openxmlformats.org/officeDocument/2006/relationships/slideLayout" Target="../slideLayouts/slideLayout140.xml"/><Relationship Id="rId2" Type="http://schemas.openxmlformats.org/officeDocument/2006/relationships/slideLayout" Target="../slideLayouts/slideLayout117.xml"/><Relationship Id="rId16" Type="http://schemas.openxmlformats.org/officeDocument/2006/relationships/slideLayout" Target="../slideLayouts/slideLayout131.xml"/><Relationship Id="rId20" Type="http://schemas.openxmlformats.org/officeDocument/2006/relationships/slideLayout" Target="../slideLayouts/slideLayout135.xml"/><Relationship Id="rId29" Type="http://schemas.openxmlformats.org/officeDocument/2006/relationships/image" Target="../media/image1.png"/><Relationship Id="rId1" Type="http://schemas.openxmlformats.org/officeDocument/2006/relationships/slideLayout" Target="../slideLayouts/slideLayout116.xml"/><Relationship Id="rId6" Type="http://schemas.openxmlformats.org/officeDocument/2006/relationships/slideLayout" Target="../slideLayouts/slideLayout121.xml"/><Relationship Id="rId11" Type="http://schemas.openxmlformats.org/officeDocument/2006/relationships/slideLayout" Target="../slideLayouts/slideLayout126.xml"/><Relationship Id="rId24" Type="http://schemas.openxmlformats.org/officeDocument/2006/relationships/slideLayout" Target="../slideLayouts/slideLayout139.xml"/><Relationship Id="rId5" Type="http://schemas.openxmlformats.org/officeDocument/2006/relationships/slideLayout" Target="../slideLayouts/slideLayout120.xml"/><Relationship Id="rId15" Type="http://schemas.openxmlformats.org/officeDocument/2006/relationships/slideLayout" Target="../slideLayouts/slideLayout130.xml"/><Relationship Id="rId23" Type="http://schemas.openxmlformats.org/officeDocument/2006/relationships/slideLayout" Target="../slideLayouts/slideLayout138.xml"/><Relationship Id="rId28" Type="http://schemas.openxmlformats.org/officeDocument/2006/relationships/theme" Target="../theme/theme6.xml"/><Relationship Id="rId10" Type="http://schemas.openxmlformats.org/officeDocument/2006/relationships/slideLayout" Target="../slideLayouts/slideLayout125.xml"/><Relationship Id="rId19" Type="http://schemas.openxmlformats.org/officeDocument/2006/relationships/slideLayout" Target="../slideLayouts/slideLayout134.xml"/><Relationship Id="rId4" Type="http://schemas.openxmlformats.org/officeDocument/2006/relationships/slideLayout" Target="../slideLayouts/slideLayout119.xml"/><Relationship Id="rId9" Type="http://schemas.openxmlformats.org/officeDocument/2006/relationships/slideLayout" Target="../slideLayouts/slideLayout124.xml"/><Relationship Id="rId14" Type="http://schemas.openxmlformats.org/officeDocument/2006/relationships/slideLayout" Target="../slideLayouts/slideLayout129.xml"/><Relationship Id="rId22" Type="http://schemas.openxmlformats.org/officeDocument/2006/relationships/slideLayout" Target="../slideLayouts/slideLayout137.xml"/><Relationship Id="rId27" Type="http://schemas.openxmlformats.org/officeDocument/2006/relationships/slideLayout" Target="../slideLayouts/slideLayout1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35000">
              <a:srgbClr val="060E21"/>
            </a:gs>
            <a:gs pos="100000">
              <a:schemeClr val="tx2"/>
            </a:gs>
          </a:gsLst>
          <a:lin ang="4800000" scaled="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177903"/>
            <a:ext cx="10972800" cy="1011936"/>
          </a:xfrm>
          <a:prstGeom prst="rect">
            <a:avLst/>
          </a:prstGeom>
        </p:spPr>
        <p:txBody>
          <a:bodyPr vert="horz" lIns="91440" tIns="45720" rIns="91440" bIns="45720" rtlCol="0" anchor="b">
            <a:noAutofit/>
          </a:bodyPr>
          <a:lstStyle/>
          <a:p>
            <a:r>
              <a:rPr lang="en-US"/>
              <a:t>Title Placeholder Text - Click to edit </a:t>
            </a:r>
          </a:p>
        </p:txBody>
      </p:sp>
      <p:sp>
        <p:nvSpPr>
          <p:cNvPr id="3" name="Text Placeholder 2"/>
          <p:cNvSpPr>
            <a:spLocks noGrp="1"/>
          </p:cNvSpPr>
          <p:nvPr>
            <p:ph type="body" idx="1"/>
          </p:nvPr>
        </p:nvSpPr>
        <p:spPr>
          <a:xfrm>
            <a:off x="609600" y="1549399"/>
            <a:ext cx="10972800" cy="4632960"/>
          </a:xfrm>
          <a:prstGeom prst="rect">
            <a:avLst/>
          </a:prstGeom>
        </p:spPr>
        <p:txBody>
          <a:bodyPr vert="horz" lIns="91440" tIns="45720" rIns="91440" bIns="45720" rtlCol="0">
            <a:noAutofit/>
          </a:bodyPr>
          <a:lstStyle/>
          <a:p>
            <a:pPr lvl="0"/>
            <a:r>
              <a:rPr lang="en-US"/>
              <a:t>Edit Master text styles</a:t>
            </a:r>
          </a:p>
          <a:p>
            <a:pPr lvl="1"/>
            <a:r>
              <a:rPr lang="en-US"/>
              <a:t>Second level</a:t>
            </a:r>
          </a:p>
          <a:p>
            <a:pPr marL="1142971" lvl="2" indent="-228594" algn="l" defTabSz="914377"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p:txBody>
      </p:sp>
      <p:sp>
        <p:nvSpPr>
          <p:cNvPr id="11" name="Footer Placeholder 10">
            <a:extLst>
              <a:ext uri="{FF2B5EF4-FFF2-40B4-BE49-F238E27FC236}">
                <a16:creationId xmlns:a16="http://schemas.microsoft.com/office/drawing/2014/main" id="{3944B10A-E326-B943-AA2A-96B11E50F86A}"/>
              </a:ext>
            </a:extLst>
          </p:cNvPr>
          <p:cNvSpPr>
            <a:spLocks noGrp="1"/>
          </p:cNvSpPr>
          <p:nvPr>
            <p:ph type="ftr" sz="quarter" idx="3"/>
          </p:nvPr>
        </p:nvSpPr>
        <p:spPr>
          <a:xfrm>
            <a:off x="1275080" y="6356351"/>
            <a:ext cx="5575237" cy="366183"/>
          </a:xfrm>
          <a:prstGeom prst="rect">
            <a:avLst/>
          </a:prstGeom>
        </p:spPr>
        <p:txBody>
          <a:bodyPr vert="horz" lIns="91440" tIns="45720" rIns="91440" bIns="45720" rtlCol="0" anchor="ctr"/>
          <a:lstStyle>
            <a:lvl1pPr algn="l">
              <a:defRPr sz="933">
                <a:solidFill>
                  <a:schemeClr val="tx1"/>
                </a:solidFill>
                <a:latin typeface="+mn-lt"/>
              </a:defRPr>
            </a:lvl1pPr>
          </a:lstStyle>
          <a:p>
            <a:endParaRPr lang="en-US"/>
          </a:p>
        </p:txBody>
      </p:sp>
      <p:sp>
        <p:nvSpPr>
          <p:cNvPr id="12" name="Slide Number Placeholder 11">
            <a:extLst>
              <a:ext uri="{FF2B5EF4-FFF2-40B4-BE49-F238E27FC236}">
                <a16:creationId xmlns:a16="http://schemas.microsoft.com/office/drawing/2014/main" id="{7B7A13B7-76F4-7F49-AC67-85A02B0A35B5}"/>
              </a:ext>
            </a:extLst>
          </p:cNvPr>
          <p:cNvSpPr>
            <a:spLocks noGrp="1"/>
          </p:cNvSpPr>
          <p:nvPr>
            <p:ph type="sldNum" sz="quarter" idx="4"/>
          </p:nvPr>
        </p:nvSpPr>
        <p:spPr>
          <a:xfrm>
            <a:off x="609600" y="6356351"/>
            <a:ext cx="558800" cy="366183"/>
          </a:xfrm>
          <a:prstGeom prst="rect">
            <a:avLst/>
          </a:prstGeom>
        </p:spPr>
        <p:txBody>
          <a:bodyPr vert="horz" lIns="91440" tIns="45720" rIns="91440" bIns="45720" rtlCol="0" anchor="ctr"/>
          <a:lstStyle>
            <a:lvl1pPr marR="0" algn="l" rtl="0">
              <a:lnSpc>
                <a:spcPct val="100000"/>
              </a:lnSpc>
              <a:spcBef>
                <a:spcPts val="0"/>
              </a:spcBef>
              <a:spcAft>
                <a:spcPts val="0"/>
              </a:spcAft>
              <a:buClr>
                <a:srgbClr val="000000"/>
              </a:buClr>
              <a:buFont typeface="Arial"/>
              <a:defRPr lang="en-US" sz="933" b="0" i="0" u="none" strike="noStrike" cap="none" smtClean="0">
                <a:solidFill>
                  <a:schemeClr val="tx1"/>
                </a:solidFill>
                <a:latin typeface="+mj-lt"/>
                <a:ea typeface="Arial"/>
                <a:cs typeface="Arial"/>
                <a:sym typeface="Arial"/>
              </a:defRPr>
            </a:lvl1pPr>
          </a:lstStyle>
          <a:p>
            <a:fld id="{F7CADEA9-0AFC-B549-B690-A46B9B6402E4}" type="slidenum">
              <a:rPr lang="en-US" smtClean="0"/>
              <a:pPr/>
              <a:t>‹#›</a:t>
            </a:fld>
            <a:endParaRPr lang="en-US"/>
          </a:p>
        </p:txBody>
      </p:sp>
      <p:cxnSp>
        <p:nvCxnSpPr>
          <p:cNvPr id="6" name="Straight Connector 5">
            <a:extLst>
              <a:ext uri="{FF2B5EF4-FFF2-40B4-BE49-F238E27FC236}">
                <a16:creationId xmlns:a16="http://schemas.microsoft.com/office/drawing/2014/main" id="{511B4E70-B3EA-5990-80B0-42530FB40334}"/>
              </a:ext>
            </a:extLst>
          </p:cNvPr>
          <p:cNvCxnSpPr/>
          <p:nvPr userDrawn="1"/>
        </p:nvCxnSpPr>
        <p:spPr>
          <a:xfrm>
            <a:off x="8983095" y="6460193"/>
            <a:ext cx="0" cy="182880"/>
          </a:xfrm>
          <a:prstGeom prst="line">
            <a:avLst/>
          </a:prstGeom>
          <a:ln w="12700" cap="sq"/>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F0609E2A-B8C0-18BF-04A2-87162AD7A676}"/>
              </a:ext>
            </a:extLst>
          </p:cNvPr>
          <p:cNvSpPr txBox="1"/>
          <p:nvPr userDrawn="1"/>
        </p:nvSpPr>
        <p:spPr>
          <a:xfrm>
            <a:off x="9147175" y="6396340"/>
            <a:ext cx="2600320" cy="307777"/>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3F3F3"/>
                </a:solidFill>
                <a:effectLst/>
                <a:uLnTx/>
                <a:uFillTx/>
                <a:latin typeface="Montserrat Bold" panose="020B0604020202020204"/>
                <a:ea typeface="+mn-ea"/>
                <a:cs typeface="+mn-cs"/>
              </a:rPr>
              <a:t>Autobooks Training</a:t>
            </a:r>
            <a:r>
              <a:rPr kumimoji="0" lang="en-US" sz="1400" b="0" i="0" u="none" strike="noStrike" kern="1200" cap="none" spc="0" normalizeH="0" baseline="0" noProof="0" dirty="0">
                <a:ln>
                  <a:noFill/>
                </a:ln>
                <a:solidFill>
                  <a:srgbClr val="F3F3F3"/>
                </a:solidFill>
                <a:effectLst/>
                <a:uLnTx/>
                <a:uFillTx/>
                <a:latin typeface="Montserrat Light" panose="02020603050405020304"/>
                <a:ea typeface="+mn-ea"/>
                <a:cs typeface="+mn-cs"/>
              </a:rPr>
              <a:t> 2023</a:t>
            </a:r>
          </a:p>
        </p:txBody>
      </p:sp>
    </p:spTree>
    <p:extLst>
      <p:ext uri="{BB962C8B-B14F-4D97-AF65-F5344CB8AC3E}">
        <p14:creationId xmlns:p14="http://schemas.microsoft.com/office/powerpoint/2010/main" val="2383139029"/>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899" r:id="rId18"/>
  </p:sldLayoutIdLst>
  <p:hf hdr="0" dt="0"/>
  <p:txStyles>
    <p:titleStyle>
      <a:lvl1pPr algn="l" defTabSz="914377" rtl="0" eaLnBrk="1" latinLnBrk="0" hangingPunct="1">
        <a:lnSpc>
          <a:spcPct val="90000"/>
        </a:lnSpc>
        <a:spcBef>
          <a:spcPct val="0"/>
        </a:spcBef>
        <a:buNone/>
        <a:defRPr sz="3200" b="1" i="0" kern="1200">
          <a:solidFill>
            <a:schemeClr val="bg1"/>
          </a:solidFill>
          <a:latin typeface="+mj-lt"/>
          <a:ea typeface="+mj-ea"/>
          <a:cs typeface="+mj-cs"/>
        </a:defRPr>
      </a:lvl1pPr>
    </p:titleStyle>
    <p:bodyStyle>
      <a:lvl1pPr marL="306910" indent="-306910" algn="l"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1867" b="0" i="0" kern="1200">
          <a:solidFill>
            <a:schemeClr val="bg1"/>
          </a:solidFill>
          <a:latin typeface="+mn-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64">
          <p15:clr>
            <a:srgbClr val="F26B43"/>
          </p15:clr>
        </p15:guide>
        <p15:guide id="2" pos="2880">
          <p15:clr>
            <a:srgbClr val="F26B43"/>
          </p15:clr>
        </p15:guide>
        <p15:guide id="3" orient="horz" pos="732">
          <p15:clr>
            <a:srgbClr val="F26B43"/>
          </p15:clr>
        </p15:guide>
        <p15:guide id="4" orient="horz" pos="2916">
          <p15:clr>
            <a:srgbClr val="F26B43"/>
          </p15:clr>
        </p15:guide>
        <p15:guide id="5" pos="288">
          <p15:clr>
            <a:srgbClr val="F26B43"/>
          </p15:clr>
        </p15:guide>
        <p15:guide id="6" pos="5472">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a:gsLst>
            <a:gs pos="35000">
              <a:srgbClr val="060E21"/>
            </a:gs>
            <a:gs pos="100000">
              <a:schemeClr val="tx2"/>
            </a:gs>
          </a:gsLst>
          <a:lin ang="4800000" scaled="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177903"/>
            <a:ext cx="10972800" cy="1011936"/>
          </a:xfrm>
          <a:prstGeom prst="rect">
            <a:avLst/>
          </a:prstGeom>
        </p:spPr>
        <p:txBody>
          <a:bodyPr vert="horz" lIns="91440" tIns="45720" rIns="91440" bIns="45720" rtlCol="0" anchor="b">
            <a:noAutofit/>
          </a:bodyPr>
          <a:lstStyle/>
          <a:p>
            <a:r>
              <a:rPr lang="en-US"/>
              <a:t>Title Placeholder Text - Click to edit </a:t>
            </a:r>
          </a:p>
        </p:txBody>
      </p:sp>
      <p:sp>
        <p:nvSpPr>
          <p:cNvPr id="3" name="Text Placeholder 2"/>
          <p:cNvSpPr>
            <a:spLocks noGrp="1"/>
          </p:cNvSpPr>
          <p:nvPr>
            <p:ph type="body" idx="1"/>
          </p:nvPr>
        </p:nvSpPr>
        <p:spPr>
          <a:xfrm>
            <a:off x="609600" y="1549399"/>
            <a:ext cx="10972800" cy="4632960"/>
          </a:xfrm>
          <a:prstGeom prst="rect">
            <a:avLst/>
          </a:prstGeom>
        </p:spPr>
        <p:txBody>
          <a:bodyPr vert="horz" lIns="91440" tIns="45720" rIns="91440" bIns="45720" rtlCol="0">
            <a:noAutofit/>
          </a:bodyPr>
          <a:lstStyle/>
          <a:p>
            <a:pPr lvl="0"/>
            <a:r>
              <a:rPr lang="en-US"/>
              <a:t>Edit Master text styles</a:t>
            </a:r>
          </a:p>
          <a:p>
            <a:pPr lvl="1"/>
            <a:r>
              <a:rPr lang="en-US"/>
              <a:t>Second level</a:t>
            </a:r>
          </a:p>
          <a:p>
            <a:pPr marL="1142971" lvl="2" indent="-228594" algn="l" defTabSz="914377"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p:txBody>
      </p:sp>
      <p:sp>
        <p:nvSpPr>
          <p:cNvPr id="11" name="Footer Placeholder 10">
            <a:extLst>
              <a:ext uri="{FF2B5EF4-FFF2-40B4-BE49-F238E27FC236}">
                <a16:creationId xmlns:a16="http://schemas.microsoft.com/office/drawing/2014/main" id="{3944B10A-E326-B943-AA2A-96B11E50F86A}"/>
              </a:ext>
            </a:extLst>
          </p:cNvPr>
          <p:cNvSpPr>
            <a:spLocks noGrp="1"/>
          </p:cNvSpPr>
          <p:nvPr>
            <p:ph type="ftr" sz="quarter" idx="3"/>
          </p:nvPr>
        </p:nvSpPr>
        <p:spPr>
          <a:xfrm>
            <a:off x="1275080" y="6356351"/>
            <a:ext cx="5575237" cy="366183"/>
          </a:xfrm>
          <a:prstGeom prst="rect">
            <a:avLst/>
          </a:prstGeom>
        </p:spPr>
        <p:txBody>
          <a:bodyPr vert="horz" lIns="91440" tIns="45720" rIns="91440" bIns="45720" rtlCol="0" anchor="ctr"/>
          <a:lstStyle>
            <a:lvl1pPr algn="l">
              <a:defRPr sz="933">
                <a:solidFill>
                  <a:schemeClr val="tx1"/>
                </a:solidFill>
                <a:latin typeface="+mn-l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12" name="Slide Number Placeholder 11">
            <a:extLst>
              <a:ext uri="{FF2B5EF4-FFF2-40B4-BE49-F238E27FC236}">
                <a16:creationId xmlns:a16="http://schemas.microsoft.com/office/drawing/2014/main" id="{7B7A13B7-76F4-7F49-AC67-85A02B0A35B5}"/>
              </a:ext>
            </a:extLst>
          </p:cNvPr>
          <p:cNvSpPr>
            <a:spLocks noGrp="1"/>
          </p:cNvSpPr>
          <p:nvPr>
            <p:ph type="sldNum" sz="quarter" idx="4"/>
          </p:nvPr>
        </p:nvSpPr>
        <p:spPr>
          <a:xfrm>
            <a:off x="609600" y="6356351"/>
            <a:ext cx="558800" cy="366183"/>
          </a:xfrm>
          <a:prstGeom prst="rect">
            <a:avLst/>
          </a:prstGeom>
        </p:spPr>
        <p:txBody>
          <a:bodyPr vert="horz" lIns="91440" tIns="45720" rIns="91440" bIns="45720" rtlCol="0" anchor="ctr"/>
          <a:lstStyle>
            <a:lvl1pPr marR="0" algn="l" rtl="0">
              <a:lnSpc>
                <a:spcPct val="100000"/>
              </a:lnSpc>
              <a:spcBef>
                <a:spcPts val="0"/>
              </a:spcBef>
              <a:spcAft>
                <a:spcPts val="0"/>
              </a:spcAft>
              <a:buClr>
                <a:srgbClr val="000000"/>
              </a:buClr>
              <a:buFont typeface="Arial"/>
              <a:defRPr lang="en-US" sz="933" b="0" i="0" u="none" strike="noStrike" cap="none" smtClean="0">
                <a:solidFill>
                  <a:schemeClr val="tx1"/>
                </a:solidFill>
                <a:latin typeface="+mj-lt"/>
                <a:ea typeface="Arial"/>
                <a:cs typeface="Arial"/>
                <a:sym typeface="Aria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cxnSp>
        <p:nvCxnSpPr>
          <p:cNvPr id="8" name="Straight Connector 7">
            <a:extLst>
              <a:ext uri="{FF2B5EF4-FFF2-40B4-BE49-F238E27FC236}">
                <a16:creationId xmlns:a16="http://schemas.microsoft.com/office/drawing/2014/main" id="{A592341E-80F1-60DD-87CF-9BBE62BAAC15}"/>
              </a:ext>
            </a:extLst>
          </p:cNvPr>
          <p:cNvCxnSpPr/>
          <p:nvPr userDrawn="1"/>
        </p:nvCxnSpPr>
        <p:spPr>
          <a:xfrm>
            <a:off x="8983095" y="6460193"/>
            <a:ext cx="0" cy="182880"/>
          </a:xfrm>
          <a:prstGeom prst="line">
            <a:avLst/>
          </a:prstGeom>
          <a:ln w="12700" cap="sq"/>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B2B9B2E0-D70A-4E79-80BC-3F517CE8E38A}"/>
              </a:ext>
            </a:extLst>
          </p:cNvPr>
          <p:cNvSpPr txBox="1"/>
          <p:nvPr userDrawn="1"/>
        </p:nvSpPr>
        <p:spPr>
          <a:xfrm>
            <a:off x="9147175" y="6396340"/>
            <a:ext cx="2600320" cy="307777"/>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3F3F3"/>
                </a:solidFill>
                <a:effectLst/>
                <a:uLnTx/>
                <a:uFillTx/>
                <a:latin typeface="Montserrat Bold" panose="020B0604020202020204"/>
                <a:ea typeface="+mn-ea"/>
                <a:cs typeface="+mn-cs"/>
              </a:rPr>
              <a:t>Autobooks Training</a:t>
            </a:r>
            <a:r>
              <a:rPr kumimoji="0" lang="en-US" sz="1400" b="0" i="0" u="none" strike="noStrike" kern="1200" cap="none" spc="0" normalizeH="0" baseline="0" noProof="0" dirty="0">
                <a:ln>
                  <a:noFill/>
                </a:ln>
                <a:solidFill>
                  <a:srgbClr val="F3F3F3"/>
                </a:solidFill>
                <a:effectLst/>
                <a:uLnTx/>
                <a:uFillTx/>
                <a:latin typeface="Montserrat Light" panose="02020603050405020304"/>
                <a:ea typeface="+mn-ea"/>
                <a:cs typeface="+mn-cs"/>
              </a:rPr>
              <a:t> 2023</a:t>
            </a:r>
          </a:p>
        </p:txBody>
      </p:sp>
    </p:spTree>
    <p:extLst>
      <p:ext uri="{BB962C8B-B14F-4D97-AF65-F5344CB8AC3E}">
        <p14:creationId xmlns:p14="http://schemas.microsoft.com/office/powerpoint/2010/main" val="792462009"/>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3" r:id="rId12"/>
    <p:sldLayoutId id="2147483764" r:id="rId13"/>
    <p:sldLayoutId id="2147483765" r:id="rId14"/>
    <p:sldLayoutId id="2147483766" r:id="rId15"/>
    <p:sldLayoutId id="2147483767" r:id="rId16"/>
    <p:sldLayoutId id="2147483768" r:id="rId17"/>
    <p:sldLayoutId id="2147483769" r:id="rId18"/>
    <p:sldLayoutId id="2147483897" r:id="rId19"/>
    <p:sldLayoutId id="2147483898" r:id="rId20"/>
    <p:sldLayoutId id="2147483770" r:id="rId21"/>
    <p:sldLayoutId id="2147483878" r:id="rId22"/>
    <p:sldLayoutId id="2147483928" r:id="rId23"/>
  </p:sldLayoutIdLst>
  <p:hf hdr="0" dt="0"/>
  <p:txStyles>
    <p:titleStyle>
      <a:lvl1pPr algn="l" defTabSz="914377" rtl="0" eaLnBrk="1" latinLnBrk="0" hangingPunct="1">
        <a:lnSpc>
          <a:spcPct val="90000"/>
        </a:lnSpc>
        <a:spcBef>
          <a:spcPct val="0"/>
        </a:spcBef>
        <a:buNone/>
        <a:defRPr sz="3200" b="1" i="0" kern="1200">
          <a:solidFill>
            <a:schemeClr val="bg1"/>
          </a:solidFill>
          <a:latin typeface="+mj-lt"/>
          <a:ea typeface="+mj-ea"/>
          <a:cs typeface="+mj-cs"/>
        </a:defRPr>
      </a:lvl1pPr>
    </p:titleStyle>
    <p:bodyStyle>
      <a:lvl1pPr marL="306910" indent="-306910" algn="l"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1867" b="0" i="0" kern="1200">
          <a:solidFill>
            <a:schemeClr val="bg1"/>
          </a:solidFill>
          <a:latin typeface="+mn-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64">
          <p15:clr>
            <a:srgbClr val="F26B43"/>
          </p15:clr>
        </p15:guide>
        <p15:guide id="2" pos="2880">
          <p15:clr>
            <a:srgbClr val="F26B43"/>
          </p15:clr>
        </p15:guide>
        <p15:guide id="3" orient="horz" pos="732">
          <p15:clr>
            <a:srgbClr val="F26B43"/>
          </p15:clr>
        </p15:guide>
        <p15:guide id="4" orient="horz" pos="2916">
          <p15:clr>
            <a:srgbClr val="F26B43"/>
          </p15:clr>
        </p15:guide>
        <p15:guide id="5" pos="288">
          <p15:clr>
            <a:srgbClr val="F26B43"/>
          </p15:clr>
        </p15:guide>
        <p15:guide id="6" pos="5472">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a:gsLst>
            <a:gs pos="35000">
              <a:srgbClr val="003A5D"/>
            </a:gs>
            <a:gs pos="100000">
              <a:schemeClr val="accent1"/>
            </a:gs>
          </a:gsLst>
          <a:lin ang="4800000" scaled="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177903"/>
            <a:ext cx="10972800" cy="1011936"/>
          </a:xfrm>
          <a:prstGeom prst="rect">
            <a:avLst/>
          </a:prstGeom>
        </p:spPr>
        <p:txBody>
          <a:bodyPr vert="horz" lIns="91440" tIns="45720" rIns="91440" bIns="45720" rtlCol="0" anchor="b">
            <a:noAutofit/>
          </a:bodyPr>
          <a:lstStyle/>
          <a:p>
            <a:r>
              <a:rPr lang="en-US"/>
              <a:t>Title Placeholder Text - Click to edit </a:t>
            </a:r>
          </a:p>
        </p:txBody>
      </p:sp>
      <p:sp>
        <p:nvSpPr>
          <p:cNvPr id="3" name="Text Placeholder 2"/>
          <p:cNvSpPr>
            <a:spLocks noGrp="1"/>
          </p:cNvSpPr>
          <p:nvPr>
            <p:ph type="body" idx="1"/>
          </p:nvPr>
        </p:nvSpPr>
        <p:spPr>
          <a:xfrm>
            <a:off x="609600" y="1549399"/>
            <a:ext cx="10972800" cy="4632960"/>
          </a:xfrm>
          <a:prstGeom prst="rect">
            <a:avLst/>
          </a:prstGeom>
        </p:spPr>
        <p:txBody>
          <a:bodyPr vert="horz" lIns="91440" tIns="45720" rIns="91440" bIns="45720" rtlCol="0">
            <a:noAutofit/>
          </a:bodyPr>
          <a:lstStyle/>
          <a:p>
            <a:pPr lvl="0"/>
            <a:r>
              <a:rPr lang="en-US"/>
              <a:t>Edit Master text styles</a:t>
            </a:r>
          </a:p>
          <a:p>
            <a:pPr lvl="1"/>
            <a:r>
              <a:rPr lang="en-US"/>
              <a:t>Second level</a:t>
            </a:r>
          </a:p>
          <a:p>
            <a:pPr marL="1142971" lvl="2" indent="-228594" algn="l" defTabSz="914377"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p:txBody>
      </p:sp>
      <p:sp>
        <p:nvSpPr>
          <p:cNvPr id="11" name="Footer Placeholder 10">
            <a:extLst>
              <a:ext uri="{FF2B5EF4-FFF2-40B4-BE49-F238E27FC236}">
                <a16:creationId xmlns:a16="http://schemas.microsoft.com/office/drawing/2014/main" id="{3944B10A-E326-B943-AA2A-96B11E50F86A}"/>
              </a:ext>
            </a:extLst>
          </p:cNvPr>
          <p:cNvSpPr>
            <a:spLocks noGrp="1"/>
          </p:cNvSpPr>
          <p:nvPr>
            <p:ph type="ftr" sz="quarter" idx="3"/>
          </p:nvPr>
        </p:nvSpPr>
        <p:spPr>
          <a:xfrm>
            <a:off x="1275080" y="6356351"/>
            <a:ext cx="5575237" cy="366183"/>
          </a:xfrm>
          <a:prstGeom prst="rect">
            <a:avLst/>
          </a:prstGeom>
        </p:spPr>
        <p:txBody>
          <a:bodyPr vert="horz" lIns="91440" tIns="45720" rIns="91440" bIns="45720" rtlCol="0" anchor="ctr"/>
          <a:lstStyle>
            <a:lvl1pPr algn="l">
              <a:defRPr sz="933">
                <a:solidFill>
                  <a:schemeClr val="tx1"/>
                </a:solidFill>
                <a:latin typeface="+mn-l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12" name="Slide Number Placeholder 11">
            <a:extLst>
              <a:ext uri="{FF2B5EF4-FFF2-40B4-BE49-F238E27FC236}">
                <a16:creationId xmlns:a16="http://schemas.microsoft.com/office/drawing/2014/main" id="{7B7A13B7-76F4-7F49-AC67-85A02B0A35B5}"/>
              </a:ext>
            </a:extLst>
          </p:cNvPr>
          <p:cNvSpPr>
            <a:spLocks noGrp="1"/>
          </p:cNvSpPr>
          <p:nvPr>
            <p:ph type="sldNum" sz="quarter" idx="4"/>
          </p:nvPr>
        </p:nvSpPr>
        <p:spPr>
          <a:xfrm>
            <a:off x="609600" y="6356351"/>
            <a:ext cx="558800" cy="366183"/>
          </a:xfrm>
          <a:prstGeom prst="rect">
            <a:avLst/>
          </a:prstGeom>
        </p:spPr>
        <p:txBody>
          <a:bodyPr vert="horz" lIns="91440" tIns="45720" rIns="91440" bIns="45720" rtlCol="0" anchor="ctr"/>
          <a:lstStyle>
            <a:lvl1pPr marR="0" algn="l" rtl="0">
              <a:lnSpc>
                <a:spcPct val="100000"/>
              </a:lnSpc>
              <a:spcBef>
                <a:spcPts val="0"/>
              </a:spcBef>
              <a:spcAft>
                <a:spcPts val="0"/>
              </a:spcAft>
              <a:buClr>
                <a:srgbClr val="000000"/>
              </a:buClr>
              <a:buFont typeface="Arial"/>
              <a:defRPr lang="en-US" sz="933" b="0" i="0" u="none" strike="noStrike" cap="none" smtClean="0">
                <a:solidFill>
                  <a:schemeClr val="tx1"/>
                </a:solidFill>
                <a:latin typeface="+mj-lt"/>
                <a:ea typeface="Arial"/>
                <a:cs typeface="Arial"/>
                <a:sym typeface="Aria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cxnSp>
        <p:nvCxnSpPr>
          <p:cNvPr id="8" name="Straight Connector 7">
            <a:extLst>
              <a:ext uri="{FF2B5EF4-FFF2-40B4-BE49-F238E27FC236}">
                <a16:creationId xmlns:a16="http://schemas.microsoft.com/office/drawing/2014/main" id="{A592341E-80F1-60DD-87CF-9BBE62BAAC15}"/>
              </a:ext>
            </a:extLst>
          </p:cNvPr>
          <p:cNvCxnSpPr/>
          <p:nvPr userDrawn="1"/>
        </p:nvCxnSpPr>
        <p:spPr>
          <a:xfrm>
            <a:off x="8983095" y="6460193"/>
            <a:ext cx="0" cy="182880"/>
          </a:xfrm>
          <a:prstGeom prst="line">
            <a:avLst/>
          </a:prstGeom>
          <a:ln w="12700" cap="sq"/>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B2B9B2E0-D70A-4E79-80BC-3F517CE8E38A}"/>
              </a:ext>
            </a:extLst>
          </p:cNvPr>
          <p:cNvSpPr txBox="1"/>
          <p:nvPr userDrawn="1"/>
        </p:nvSpPr>
        <p:spPr>
          <a:xfrm>
            <a:off x="9147175" y="6396340"/>
            <a:ext cx="2600320" cy="307777"/>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3A5D"/>
                </a:solidFill>
                <a:effectLst/>
                <a:uLnTx/>
                <a:uFillTx/>
                <a:latin typeface="Montserrat Bold" panose="020B0604020202020204"/>
                <a:ea typeface="+mn-ea"/>
                <a:cs typeface="+mn-cs"/>
              </a:rPr>
              <a:t>Autobooks Training</a:t>
            </a:r>
            <a:r>
              <a:rPr kumimoji="0" lang="en-US" sz="1400" b="0" i="0" u="none" strike="noStrike" kern="1200" cap="none" spc="0" normalizeH="0" baseline="0" noProof="0" dirty="0">
                <a:ln>
                  <a:noFill/>
                </a:ln>
                <a:solidFill>
                  <a:srgbClr val="003A5D"/>
                </a:solidFill>
                <a:effectLst/>
                <a:uLnTx/>
                <a:uFillTx/>
                <a:latin typeface="Montserrat Light" panose="02020603050405020304"/>
                <a:ea typeface="+mn-ea"/>
                <a:cs typeface="+mn-cs"/>
              </a:rPr>
              <a:t> 2023</a:t>
            </a:r>
          </a:p>
        </p:txBody>
      </p:sp>
    </p:spTree>
    <p:extLst>
      <p:ext uri="{BB962C8B-B14F-4D97-AF65-F5344CB8AC3E}">
        <p14:creationId xmlns:p14="http://schemas.microsoft.com/office/powerpoint/2010/main" val="4134349195"/>
      </p:ext>
    </p:extLst>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 id="2147483783" r:id="rId12"/>
    <p:sldLayoutId id="2147483784" r:id="rId13"/>
    <p:sldLayoutId id="2147483785" r:id="rId14"/>
    <p:sldLayoutId id="2147483786" r:id="rId15"/>
    <p:sldLayoutId id="2147483787" r:id="rId16"/>
    <p:sldLayoutId id="2147483788" r:id="rId17"/>
    <p:sldLayoutId id="2147483789" r:id="rId18"/>
    <p:sldLayoutId id="2147483790" r:id="rId19"/>
    <p:sldLayoutId id="2147483791" r:id="rId20"/>
  </p:sldLayoutIdLst>
  <p:hf hdr="0" dt="0"/>
  <p:txStyles>
    <p:titleStyle>
      <a:lvl1pPr algn="l" defTabSz="914377" rtl="0" eaLnBrk="1" latinLnBrk="0" hangingPunct="1">
        <a:lnSpc>
          <a:spcPct val="90000"/>
        </a:lnSpc>
        <a:spcBef>
          <a:spcPct val="0"/>
        </a:spcBef>
        <a:buNone/>
        <a:defRPr sz="3200" b="1" i="0" kern="1200">
          <a:solidFill>
            <a:schemeClr val="bg1"/>
          </a:solidFill>
          <a:latin typeface="+mj-lt"/>
          <a:ea typeface="+mj-ea"/>
          <a:cs typeface="+mj-cs"/>
        </a:defRPr>
      </a:lvl1pPr>
    </p:titleStyle>
    <p:bodyStyle>
      <a:lvl1pPr marL="306910" indent="-306910" algn="l"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1867" b="0" i="0" kern="1200">
          <a:solidFill>
            <a:schemeClr val="bg1"/>
          </a:solidFill>
          <a:latin typeface="+mn-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64">
          <p15:clr>
            <a:srgbClr val="F26B43"/>
          </p15:clr>
        </p15:guide>
        <p15:guide id="2" pos="2880">
          <p15:clr>
            <a:srgbClr val="F26B43"/>
          </p15:clr>
        </p15:guide>
        <p15:guide id="3" orient="horz" pos="732">
          <p15:clr>
            <a:srgbClr val="F26B43"/>
          </p15:clr>
        </p15:guide>
        <p15:guide id="4" orient="horz" pos="2916">
          <p15:clr>
            <a:srgbClr val="F26B43"/>
          </p15:clr>
        </p15:guide>
        <p15:guide id="5" pos="288">
          <p15:clr>
            <a:srgbClr val="F26B43"/>
          </p15:clr>
        </p15:guide>
        <p15:guide id="6" pos="5472">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177903"/>
            <a:ext cx="10972800" cy="1011936"/>
          </a:xfrm>
          <a:prstGeom prst="rect">
            <a:avLst/>
          </a:prstGeom>
        </p:spPr>
        <p:txBody>
          <a:bodyPr vert="horz" lIns="91440" tIns="45720" rIns="91440" bIns="45720" rtlCol="0" anchor="b">
            <a:noAutofit/>
          </a:bodyPr>
          <a:lstStyle/>
          <a:p>
            <a:r>
              <a:rPr lang="en-US"/>
              <a:t>Title Placeholder Text - Click to edit </a:t>
            </a:r>
          </a:p>
        </p:txBody>
      </p:sp>
      <p:sp>
        <p:nvSpPr>
          <p:cNvPr id="3" name="Text Placeholder 2"/>
          <p:cNvSpPr>
            <a:spLocks noGrp="1"/>
          </p:cNvSpPr>
          <p:nvPr>
            <p:ph type="body" idx="1"/>
          </p:nvPr>
        </p:nvSpPr>
        <p:spPr>
          <a:xfrm>
            <a:off x="609600" y="1549399"/>
            <a:ext cx="10972800" cy="4632960"/>
          </a:xfrm>
          <a:prstGeom prst="rect">
            <a:avLst/>
          </a:prstGeom>
        </p:spPr>
        <p:txBody>
          <a:bodyPr vert="horz" lIns="91440" tIns="45720" rIns="91440" bIns="45720" rtlCol="0">
            <a:noAutofit/>
          </a:bodyPr>
          <a:lstStyle/>
          <a:p>
            <a:pPr lvl="0"/>
            <a:r>
              <a:rPr lang="en-US"/>
              <a:t>Edit Master text styles</a:t>
            </a:r>
          </a:p>
          <a:p>
            <a:pPr lvl="1"/>
            <a:r>
              <a:rPr lang="en-US"/>
              <a:t>Second level</a:t>
            </a:r>
          </a:p>
          <a:p>
            <a:pPr marL="1141943" lvl="2" indent="-228389" algn="l" defTabSz="913554" rtl="0" eaLnBrk="1" latinLnBrk="0" hangingPunct="1">
              <a:lnSpc>
                <a:spcPct val="90000"/>
              </a:lnSpc>
              <a:spcBef>
                <a:spcPts val="0"/>
              </a:spcBef>
              <a:spcAft>
                <a:spcPts val="799"/>
              </a:spcAft>
              <a:buClr>
                <a:srgbClr val="5A6670"/>
              </a:buClr>
              <a:buSzPct val="75000"/>
              <a:buFont typeface="Wingdings" pitchFamily="2" charset="2"/>
              <a:buChar char="§"/>
            </a:pPr>
            <a:r>
              <a:rPr lang="en-US"/>
              <a:t>Third level</a:t>
            </a:r>
          </a:p>
          <a:p>
            <a:pPr lvl="3"/>
            <a:r>
              <a:rPr lang="en-US"/>
              <a:t>Fourth level</a:t>
            </a:r>
          </a:p>
        </p:txBody>
      </p:sp>
      <p:pic>
        <p:nvPicPr>
          <p:cNvPr id="7" name="Picture 6" descr="A picture containing gear&#10;&#10;Description automatically generated">
            <a:extLst>
              <a:ext uri="{FF2B5EF4-FFF2-40B4-BE49-F238E27FC236}">
                <a16:creationId xmlns:a16="http://schemas.microsoft.com/office/drawing/2014/main" id="{FCFD1AFF-9C74-BB40-B68F-CF50AF5F7680}"/>
              </a:ext>
            </a:extLst>
          </p:cNvPr>
          <p:cNvPicPr>
            <a:picLocks noChangeAspect="1"/>
          </p:cNvPicPr>
          <p:nvPr/>
        </p:nvPicPr>
        <p:blipFill>
          <a:blip r:embed="rId36"/>
          <a:stretch>
            <a:fillRect/>
          </a:stretch>
        </p:blipFill>
        <p:spPr>
          <a:xfrm>
            <a:off x="10238325" y="6435810"/>
            <a:ext cx="1344075" cy="207264"/>
          </a:xfrm>
          <a:prstGeom prst="rect">
            <a:avLst/>
          </a:prstGeom>
        </p:spPr>
      </p:pic>
      <p:sp>
        <p:nvSpPr>
          <p:cNvPr id="11" name="Footer Placeholder 10">
            <a:extLst>
              <a:ext uri="{FF2B5EF4-FFF2-40B4-BE49-F238E27FC236}">
                <a16:creationId xmlns:a16="http://schemas.microsoft.com/office/drawing/2014/main" id="{3944B10A-E326-B943-AA2A-96B11E50F86A}"/>
              </a:ext>
            </a:extLst>
          </p:cNvPr>
          <p:cNvSpPr>
            <a:spLocks noGrp="1"/>
          </p:cNvSpPr>
          <p:nvPr>
            <p:ph type="ftr" sz="quarter" idx="3"/>
          </p:nvPr>
        </p:nvSpPr>
        <p:spPr>
          <a:xfrm>
            <a:off x="1275080" y="6356352"/>
            <a:ext cx="7198360" cy="366182"/>
          </a:xfrm>
          <a:prstGeom prst="rect">
            <a:avLst/>
          </a:prstGeom>
        </p:spPr>
        <p:txBody>
          <a:bodyPr vert="horz" lIns="91440" tIns="45720" rIns="91440" bIns="45720" rtlCol="0" anchor="ctr"/>
          <a:lstStyle>
            <a:lvl1pPr algn="l">
              <a:defRPr sz="932">
                <a:solidFill>
                  <a:schemeClr val="tx1"/>
                </a:solidFill>
                <a:latin typeface="+mn-lt"/>
              </a:defRPr>
            </a:lvl1pPr>
          </a:lstStyle>
          <a:p>
            <a:r>
              <a:rPr lang="en-US"/>
              <a:t>Footer Placeholder</a:t>
            </a:r>
          </a:p>
        </p:txBody>
      </p:sp>
      <p:sp>
        <p:nvSpPr>
          <p:cNvPr id="12" name="Slide Number Placeholder 11">
            <a:extLst>
              <a:ext uri="{FF2B5EF4-FFF2-40B4-BE49-F238E27FC236}">
                <a16:creationId xmlns:a16="http://schemas.microsoft.com/office/drawing/2014/main" id="{7B7A13B7-76F4-7F49-AC67-85A02B0A35B5}"/>
              </a:ext>
            </a:extLst>
          </p:cNvPr>
          <p:cNvSpPr>
            <a:spLocks noGrp="1"/>
          </p:cNvSpPr>
          <p:nvPr>
            <p:ph type="sldNum" sz="quarter" idx="4"/>
          </p:nvPr>
        </p:nvSpPr>
        <p:spPr>
          <a:xfrm>
            <a:off x="609600" y="6356352"/>
            <a:ext cx="558800" cy="366182"/>
          </a:xfrm>
          <a:prstGeom prst="rect">
            <a:avLst/>
          </a:prstGeom>
        </p:spPr>
        <p:txBody>
          <a:bodyPr vert="horz" lIns="91440" tIns="45720" rIns="91440" bIns="45720" rtlCol="0" anchor="ctr"/>
          <a:lstStyle>
            <a:lvl1pPr marR="0" algn="l" rtl="0">
              <a:lnSpc>
                <a:spcPct val="100000"/>
              </a:lnSpc>
              <a:spcBef>
                <a:spcPts val="0"/>
              </a:spcBef>
              <a:spcAft>
                <a:spcPts val="0"/>
              </a:spcAft>
              <a:buClr>
                <a:srgbClr val="000000"/>
              </a:buClr>
              <a:buFont typeface="Arial"/>
              <a:defRPr lang="en-US" sz="932" b="0" i="0" u="none" strike="noStrike" cap="none" smtClean="0">
                <a:solidFill>
                  <a:schemeClr val="tx1"/>
                </a:solidFill>
                <a:latin typeface="+mj-lt"/>
                <a:ea typeface="Arial"/>
                <a:cs typeface="Arial"/>
                <a:sym typeface="Arial"/>
              </a:defRPr>
            </a:lvl1pPr>
          </a:lstStyle>
          <a:p>
            <a:fld id="{1FB7619A-6EB4-314B-A828-43778AAD643B}" type="slidenum">
              <a:rPr lang="en-US" smtClean="0"/>
              <a:pPr/>
              <a:t>‹#›</a:t>
            </a:fld>
            <a:endParaRPr lang="en-US"/>
          </a:p>
        </p:txBody>
      </p:sp>
    </p:spTree>
    <p:extLst>
      <p:ext uri="{BB962C8B-B14F-4D97-AF65-F5344CB8AC3E}">
        <p14:creationId xmlns:p14="http://schemas.microsoft.com/office/powerpoint/2010/main" val="1102250124"/>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 id="2147483804" r:id="rId12"/>
    <p:sldLayoutId id="2147483805" r:id="rId13"/>
    <p:sldLayoutId id="2147483806" r:id="rId14"/>
    <p:sldLayoutId id="2147483807" r:id="rId15"/>
    <p:sldLayoutId id="2147483808" r:id="rId16"/>
    <p:sldLayoutId id="2147483809" r:id="rId17"/>
    <p:sldLayoutId id="2147483810" r:id="rId18"/>
    <p:sldLayoutId id="2147483811" r:id="rId19"/>
    <p:sldLayoutId id="2147483812" r:id="rId20"/>
    <p:sldLayoutId id="2147483813" r:id="rId21"/>
    <p:sldLayoutId id="2147483814" r:id="rId22"/>
    <p:sldLayoutId id="2147483815" r:id="rId23"/>
    <p:sldLayoutId id="2147483816" r:id="rId24"/>
    <p:sldLayoutId id="2147483817" r:id="rId25"/>
    <p:sldLayoutId id="2147483818" r:id="rId26"/>
    <p:sldLayoutId id="2147483819" r:id="rId27"/>
    <p:sldLayoutId id="2147483820" r:id="rId28"/>
    <p:sldLayoutId id="2147483821" r:id="rId29"/>
    <p:sldLayoutId id="2147483822" r:id="rId30"/>
    <p:sldLayoutId id="2147483823" r:id="rId31"/>
    <p:sldLayoutId id="2147483824" r:id="rId32"/>
    <p:sldLayoutId id="2147483825" r:id="rId33"/>
    <p:sldLayoutId id="2147483826" r:id="rId34"/>
  </p:sldLayoutIdLst>
  <p:hf hdr="0" dt="0"/>
  <p:txStyles>
    <p:titleStyle>
      <a:lvl1pPr algn="l" defTabSz="913554" rtl="0" eaLnBrk="1" latinLnBrk="0" hangingPunct="1">
        <a:lnSpc>
          <a:spcPct val="90000"/>
        </a:lnSpc>
        <a:spcBef>
          <a:spcPct val="0"/>
        </a:spcBef>
        <a:buNone/>
        <a:defRPr sz="3197" b="1" i="0" kern="1200">
          <a:solidFill>
            <a:srgbClr val="163A5A"/>
          </a:solidFill>
          <a:latin typeface="+mj-lt"/>
          <a:ea typeface="+mj-ea"/>
          <a:cs typeface="+mj-cs"/>
        </a:defRPr>
      </a:lvl1pPr>
    </p:titleStyle>
    <p:bodyStyle>
      <a:lvl1pPr marL="306633" indent="-306633" algn="l" defTabSz="913554" rtl="0" eaLnBrk="1" latinLnBrk="0" hangingPunct="1">
        <a:lnSpc>
          <a:spcPct val="100000"/>
        </a:lnSpc>
        <a:spcBef>
          <a:spcPts val="799"/>
        </a:spcBef>
        <a:spcAft>
          <a:spcPts val="799"/>
        </a:spcAft>
        <a:buClr>
          <a:srgbClr val="5A6670"/>
        </a:buClr>
        <a:buSzPct val="90000"/>
        <a:buFont typeface="Arial" panose="020B0604020202020204" pitchFamily="34" charset="0"/>
        <a:buChar char="•"/>
        <a:tabLst/>
        <a:defRPr sz="1865" b="0" i="0" kern="1200">
          <a:solidFill>
            <a:srgbClr val="5A6670"/>
          </a:solidFill>
          <a:latin typeface="+mn-lt"/>
          <a:ea typeface="+mn-ea"/>
          <a:cs typeface="+mn-cs"/>
        </a:defRPr>
      </a:lvl1pPr>
      <a:lvl2pPr marL="685166" indent="-228389" algn="l" defTabSz="913554" rtl="0" eaLnBrk="1" latinLnBrk="0" hangingPunct="1">
        <a:lnSpc>
          <a:spcPct val="100000"/>
        </a:lnSpc>
        <a:spcBef>
          <a:spcPts val="0"/>
        </a:spcBef>
        <a:spcAft>
          <a:spcPts val="799"/>
        </a:spcAft>
        <a:buClr>
          <a:srgbClr val="5A6670"/>
        </a:buClr>
        <a:buSzPct val="75000"/>
        <a:buFont typeface="Courier New" panose="02070309020205020404" pitchFamily="49" charset="0"/>
        <a:buChar char="o"/>
        <a:defRPr sz="1599" b="0" i="0" kern="1200">
          <a:solidFill>
            <a:srgbClr val="5A6670"/>
          </a:solidFill>
          <a:latin typeface="+mn-lt"/>
          <a:ea typeface="+mn-ea"/>
          <a:cs typeface="+mn-cs"/>
        </a:defRPr>
      </a:lvl2pPr>
      <a:lvl3pPr marL="1141943" indent="-228389" algn="l" defTabSz="913554" rtl="0" eaLnBrk="1" latinLnBrk="0" hangingPunct="1">
        <a:lnSpc>
          <a:spcPct val="100000"/>
        </a:lnSpc>
        <a:spcBef>
          <a:spcPts val="0"/>
        </a:spcBef>
        <a:spcAft>
          <a:spcPts val="799"/>
        </a:spcAft>
        <a:buClr>
          <a:srgbClr val="5A6670"/>
        </a:buClr>
        <a:buSzPct val="100000"/>
        <a:buFont typeface="Wingdings" pitchFamily="2" charset="2"/>
        <a:buChar char="§"/>
        <a:defRPr lang="en-US" sz="1465" b="0" i="0" kern="1200" dirty="0">
          <a:solidFill>
            <a:srgbClr val="5A6670"/>
          </a:solidFill>
          <a:latin typeface="+mn-lt"/>
          <a:ea typeface="+mn-ea"/>
          <a:cs typeface="+mn-cs"/>
        </a:defRPr>
      </a:lvl3pPr>
      <a:lvl4pPr marL="1598720" indent="-228389" algn="l" defTabSz="913554" rtl="0" eaLnBrk="1" latinLnBrk="0" hangingPunct="1">
        <a:lnSpc>
          <a:spcPct val="100000"/>
        </a:lnSpc>
        <a:spcBef>
          <a:spcPts val="0"/>
        </a:spcBef>
        <a:spcAft>
          <a:spcPts val="799"/>
        </a:spcAft>
        <a:buClr>
          <a:srgbClr val="5A6670"/>
        </a:buClr>
        <a:buSzPct val="60000"/>
        <a:buFont typeface="Wingdings" pitchFamily="2" charset="2"/>
        <a:buChar char="§"/>
        <a:defRPr sz="1332" b="0" i="0" kern="1200">
          <a:solidFill>
            <a:srgbClr val="5A6670"/>
          </a:solidFill>
          <a:latin typeface="+mn-lt"/>
          <a:ea typeface="+mn-ea"/>
          <a:cs typeface="+mn-cs"/>
        </a:defRPr>
      </a:lvl4pPr>
      <a:lvl5pPr marL="1827108" indent="0" algn="l" defTabSz="913554" rtl="0" eaLnBrk="1" latinLnBrk="0" hangingPunct="1">
        <a:lnSpc>
          <a:spcPct val="90000"/>
        </a:lnSpc>
        <a:spcBef>
          <a:spcPts val="0"/>
        </a:spcBef>
        <a:spcAft>
          <a:spcPts val="1199"/>
        </a:spcAft>
        <a:buFont typeface="Arial" panose="020B0604020202020204" pitchFamily="34" charset="0"/>
        <a:buNone/>
        <a:defRPr sz="1599" b="0" i="0" kern="1200">
          <a:solidFill>
            <a:srgbClr val="5A6670"/>
          </a:solidFill>
          <a:latin typeface="+mn-lt"/>
          <a:ea typeface="+mn-ea"/>
          <a:cs typeface="+mn-cs"/>
        </a:defRPr>
      </a:lvl5pPr>
      <a:lvl6pPr marL="2512274" indent="-228389" algn="l" defTabSz="913554" rtl="0" eaLnBrk="1" latinLnBrk="0" hangingPunct="1">
        <a:lnSpc>
          <a:spcPct val="90000"/>
        </a:lnSpc>
        <a:spcBef>
          <a:spcPts val="500"/>
        </a:spcBef>
        <a:buFont typeface="Arial" panose="020B0604020202020204" pitchFamily="34" charset="0"/>
        <a:buChar char="•"/>
        <a:defRPr sz="1798" kern="1200">
          <a:solidFill>
            <a:schemeClr val="tx1"/>
          </a:solidFill>
          <a:latin typeface="+mn-lt"/>
          <a:ea typeface="+mn-ea"/>
          <a:cs typeface="+mn-cs"/>
        </a:defRPr>
      </a:lvl6pPr>
      <a:lvl7pPr marL="2969051" indent="-228389" algn="l" defTabSz="913554" rtl="0" eaLnBrk="1" latinLnBrk="0" hangingPunct="1">
        <a:lnSpc>
          <a:spcPct val="90000"/>
        </a:lnSpc>
        <a:spcBef>
          <a:spcPts val="500"/>
        </a:spcBef>
        <a:buFont typeface="Arial" panose="020B0604020202020204" pitchFamily="34" charset="0"/>
        <a:buChar char="•"/>
        <a:defRPr sz="1798" kern="1200">
          <a:solidFill>
            <a:schemeClr val="tx1"/>
          </a:solidFill>
          <a:latin typeface="+mn-lt"/>
          <a:ea typeface="+mn-ea"/>
          <a:cs typeface="+mn-cs"/>
        </a:defRPr>
      </a:lvl7pPr>
      <a:lvl8pPr marL="3425828" indent="-228389" algn="l" defTabSz="913554" rtl="0" eaLnBrk="1" latinLnBrk="0" hangingPunct="1">
        <a:lnSpc>
          <a:spcPct val="90000"/>
        </a:lnSpc>
        <a:spcBef>
          <a:spcPts val="500"/>
        </a:spcBef>
        <a:buFont typeface="Arial" panose="020B0604020202020204" pitchFamily="34" charset="0"/>
        <a:buChar char="•"/>
        <a:defRPr sz="1798" kern="1200">
          <a:solidFill>
            <a:schemeClr val="tx1"/>
          </a:solidFill>
          <a:latin typeface="+mn-lt"/>
          <a:ea typeface="+mn-ea"/>
          <a:cs typeface="+mn-cs"/>
        </a:defRPr>
      </a:lvl8pPr>
      <a:lvl9pPr marL="3882605" indent="-228389" algn="l" defTabSz="913554" rtl="0" eaLnBrk="1" latinLnBrk="0" hangingPunct="1">
        <a:lnSpc>
          <a:spcPct val="90000"/>
        </a:lnSpc>
        <a:spcBef>
          <a:spcPts val="500"/>
        </a:spcBef>
        <a:buFont typeface="Arial" panose="020B0604020202020204" pitchFamily="34" charset="0"/>
        <a:buChar char="•"/>
        <a:defRPr sz="1798" kern="1200">
          <a:solidFill>
            <a:schemeClr val="tx1"/>
          </a:solidFill>
          <a:latin typeface="+mn-lt"/>
          <a:ea typeface="+mn-ea"/>
          <a:cs typeface="+mn-cs"/>
        </a:defRPr>
      </a:lvl9pPr>
    </p:bodyStyle>
    <p:otherStyle>
      <a:defPPr>
        <a:defRPr lang="en-US"/>
      </a:defPPr>
      <a:lvl1pPr marL="0" algn="l" defTabSz="913554" rtl="0" eaLnBrk="1" latinLnBrk="0" hangingPunct="1">
        <a:defRPr sz="1798" kern="1200">
          <a:solidFill>
            <a:schemeClr val="tx1"/>
          </a:solidFill>
          <a:latin typeface="+mn-lt"/>
          <a:ea typeface="+mn-ea"/>
          <a:cs typeface="+mn-cs"/>
        </a:defRPr>
      </a:lvl1pPr>
      <a:lvl2pPr marL="456777" algn="l" defTabSz="913554" rtl="0" eaLnBrk="1" latinLnBrk="0" hangingPunct="1">
        <a:defRPr sz="1798" kern="1200">
          <a:solidFill>
            <a:schemeClr val="tx1"/>
          </a:solidFill>
          <a:latin typeface="+mn-lt"/>
          <a:ea typeface="+mn-ea"/>
          <a:cs typeface="+mn-cs"/>
        </a:defRPr>
      </a:lvl2pPr>
      <a:lvl3pPr marL="913554" algn="l" defTabSz="913554" rtl="0" eaLnBrk="1" latinLnBrk="0" hangingPunct="1">
        <a:defRPr sz="1798" kern="1200">
          <a:solidFill>
            <a:schemeClr val="tx1"/>
          </a:solidFill>
          <a:latin typeface="+mn-lt"/>
          <a:ea typeface="+mn-ea"/>
          <a:cs typeface="+mn-cs"/>
        </a:defRPr>
      </a:lvl3pPr>
      <a:lvl4pPr marL="1370331" algn="l" defTabSz="913554" rtl="0" eaLnBrk="1" latinLnBrk="0" hangingPunct="1">
        <a:defRPr sz="1798" kern="1200">
          <a:solidFill>
            <a:schemeClr val="tx1"/>
          </a:solidFill>
          <a:latin typeface="+mn-lt"/>
          <a:ea typeface="+mn-ea"/>
          <a:cs typeface="+mn-cs"/>
        </a:defRPr>
      </a:lvl4pPr>
      <a:lvl5pPr marL="1827108" algn="l" defTabSz="913554" rtl="0" eaLnBrk="1" latinLnBrk="0" hangingPunct="1">
        <a:defRPr sz="1798" kern="1200">
          <a:solidFill>
            <a:schemeClr val="tx1"/>
          </a:solidFill>
          <a:latin typeface="+mn-lt"/>
          <a:ea typeface="+mn-ea"/>
          <a:cs typeface="+mn-cs"/>
        </a:defRPr>
      </a:lvl5pPr>
      <a:lvl6pPr marL="2283885" algn="l" defTabSz="913554" rtl="0" eaLnBrk="1" latinLnBrk="0" hangingPunct="1">
        <a:defRPr sz="1798" kern="1200">
          <a:solidFill>
            <a:schemeClr val="tx1"/>
          </a:solidFill>
          <a:latin typeface="+mn-lt"/>
          <a:ea typeface="+mn-ea"/>
          <a:cs typeface="+mn-cs"/>
        </a:defRPr>
      </a:lvl6pPr>
      <a:lvl7pPr marL="2740663" algn="l" defTabSz="913554" rtl="0" eaLnBrk="1" latinLnBrk="0" hangingPunct="1">
        <a:defRPr sz="1798" kern="1200">
          <a:solidFill>
            <a:schemeClr val="tx1"/>
          </a:solidFill>
          <a:latin typeface="+mn-lt"/>
          <a:ea typeface="+mn-ea"/>
          <a:cs typeface="+mn-cs"/>
        </a:defRPr>
      </a:lvl7pPr>
      <a:lvl8pPr marL="3197440" algn="l" defTabSz="913554" rtl="0" eaLnBrk="1" latinLnBrk="0" hangingPunct="1">
        <a:defRPr sz="1798" kern="1200">
          <a:solidFill>
            <a:schemeClr val="tx1"/>
          </a:solidFill>
          <a:latin typeface="+mn-lt"/>
          <a:ea typeface="+mn-ea"/>
          <a:cs typeface="+mn-cs"/>
        </a:defRPr>
      </a:lvl8pPr>
      <a:lvl9pPr marL="3654217" algn="l" defTabSz="913554" rtl="0" eaLnBrk="1" latinLnBrk="0" hangingPunct="1">
        <a:defRPr sz="1798"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64">
          <p15:clr>
            <a:srgbClr val="F26B43"/>
          </p15:clr>
        </p15:guide>
        <p15:guide id="2" pos="2880">
          <p15:clr>
            <a:srgbClr val="F26B43"/>
          </p15:clr>
        </p15:guide>
        <p15:guide id="3" orient="horz" pos="732">
          <p15:clr>
            <a:srgbClr val="F26B43"/>
          </p15:clr>
        </p15:guide>
        <p15:guide id="4" orient="horz" pos="2916">
          <p15:clr>
            <a:srgbClr val="F26B43"/>
          </p15:clr>
        </p15:guide>
        <p15:guide id="5" pos="288">
          <p15:clr>
            <a:srgbClr val="F26B43"/>
          </p15:clr>
        </p15:guide>
        <p15:guide id="6" pos="5472">
          <p15:clr>
            <a:srgbClr val="F26B43"/>
          </p15:clr>
        </p15:guide>
        <p15:guide id="7" orient="horz" pos="423">
          <p15:clr>
            <a:srgbClr val="F26B43"/>
          </p15:clr>
        </p15:guide>
        <p15:guide id="8" pos="2160">
          <p15:clr>
            <a:srgbClr val="F26B43"/>
          </p15:clr>
        </p15:guide>
        <p15:guide id="9" orient="horz" pos="550">
          <p15:clr>
            <a:srgbClr val="F26B43"/>
          </p15:clr>
        </p15:guide>
        <p15:guide id="10" orient="horz" pos="2189">
          <p15:clr>
            <a:srgbClr val="F26B43"/>
          </p15:clr>
        </p15:guide>
        <p15:guide id="11" pos="216">
          <p15:clr>
            <a:srgbClr val="F26B43"/>
          </p15:clr>
        </p15:guide>
        <p15:guide id="12" pos="4104">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gradFill>
          <a:gsLst>
            <a:gs pos="35000">
              <a:srgbClr val="003A5D"/>
            </a:gs>
            <a:gs pos="100000">
              <a:schemeClr val="accent1"/>
            </a:gs>
          </a:gsLst>
          <a:lin ang="4800000" scaled="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177903"/>
            <a:ext cx="10972800" cy="1011936"/>
          </a:xfrm>
          <a:prstGeom prst="rect">
            <a:avLst/>
          </a:prstGeom>
        </p:spPr>
        <p:txBody>
          <a:bodyPr vert="horz" lIns="91440" tIns="45720" rIns="91440" bIns="45720" rtlCol="0" anchor="b">
            <a:noAutofit/>
          </a:bodyPr>
          <a:lstStyle/>
          <a:p>
            <a:r>
              <a:rPr lang="en-US"/>
              <a:t>Title Placeholder Text - Click to edit </a:t>
            </a:r>
          </a:p>
        </p:txBody>
      </p:sp>
      <p:sp>
        <p:nvSpPr>
          <p:cNvPr id="3" name="Text Placeholder 2"/>
          <p:cNvSpPr>
            <a:spLocks noGrp="1"/>
          </p:cNvSpPr>
          <p:nvPr>
            <p:ph type="body" idx="1"/>
          </p:nvPr>
        </p:nvSpPr>
        <p:spPr>
          <a:xfrm>
            <a:off x="609600" y="1549399"/>
            <a:ext cx="10972800" cy="4632960"/>
          </a:xfrm>
          <a:prstGeom prst="rect">
            <a:avLst/>
          </a:prstGeom>
        </p:spPr>
        <p:txBody>
          <a:bodyPr vert="horz" lIns="91440" tIns="45720" rIns="91440" bIns="45720" rtlCol="0">
            <a:noAutofit/>
          </a:bodyPr>
          <a:lstStyle/>
          <a:p>
            <a:pPr lvl="0"/>
            <a:r>
              <a:rPr lang="en-US"/>
              <a:t>Edit Master text styles</a:t>
            </a:r>
          </a:p>
          <a:p>
            <a:pPr lvl="1"/>
            <a:r>
              <a:rPr lang="en-US"/>
              <a:t>Second level</a:t>
            </a:r>
          </a:p>
          <a:p>
            <a:pPr marL="1142971" lvl="2" indent="-228594" algn="l" defTabSz="914377"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p:txBody>
      </p:sp>
      <p:sp>
        <p:nvSpPr>
          <p:cNvPr id="11" name="Footer Placeholder 10">
            <a:extLst>
              <a:ext uri="{FF2B5EF4-FFF2-40B4-BE49-F238E27FC236}">
                <a16:creationId xmlns:a16="http://schemas.microsoft.com/office/drawing/2014/main" id="{3944B10A-E326-B943-AA2A-96B11E50F86A}"/>
              </a:ext>
            </a:extLst>
          </p:cNvPr>
          <p:cNvSpPr>
            <a:spLocks noGrp="1"/>
          </p:cNvSpPr>
          <p:nvPr>
            <p:ph type="ftr" sz="quarter" idx="3"/>
          </p:nvPr>
        </p:nvSpPr>
        <p:spPr>
          <a:xfrm>
            <a:off x="1275080" y="6356351"/>
            <a:ext cx="5575237" cy="366183"/>
          </a:xfrm>
          <a:prstGeom prst="rect">
            <a:avLst/>
          </a:prstGeom>
        </p:spPr>
        <p:txBody>
          <a:bodyPr vert="horz" lIns="91440" tIns="45720" rIns="91440" bIns="45720" rtlCol="0" anchor="ctr"/>
          <a:lstStyle>
            <a:lvl1pPr algn="l">
              <a:defRPr sz="933">
                <a:solidFill>
                  <a:schemeClr val="tx1"/>
                </a:solidFill>
                <a:latin typeface="+mn-lt"/>
              </a:defRPr>
            </a:lvl1pPr>
          </a:lstStyle>
          <a:p>
            <a:endParaRPr lang="en-US"/>
          </a:p>
        </p:txBody>
      </p:sp>
      <p:sp>
        <p:nvSpPr>
          <p:cNvPr id="12" name="Slide Number Placeholder 11">
            <a:extLst>
              <a:ext uri="{FF2B5EF4-FFF2-40B4-BE49-F238E27FC236}">
                <a16:creationId xmlns:a16="http://schemas.microsoft.com/office/drawing/2014/main" id="{7B7A13B7-76F4-7F49-AC67-85A02B0A35B5}"/>
              </a:ext>
            </a:extLst>
          </p:cNvPr>
          <p:cNvSpPr>
            <a:spLocks noGrp="1"/>
          </p:cNvSpPr>
          <p:nvPr>
            <p:ph type="sldNum" sz="quarter" idx="4"/>
          </p:nvPr>
        </p:nvSpPr>
        <p:spPr>
          <a:xfrm>
            <a:off x="609600" y="6356351"/>
            <a:ext cx="558800" cy="366183"/>
          </a:xfrm>
          <a:prstGeom prst="rect">
            <a:avLst/>
          </a:prstGeom>
        </p:spPr>
        <p:txBody>
          <a:bodyPr vert="horz" lIns="91440" tIns="45720" rIns="91440" bIns="45720" rtlCol="0" anchor="ctr"/>
          <a:lstStyle>
            <a:lvl1pPr marR="0" algn="l" rtl="0">
              <a:lnSpc>
                <a:spcPct val="100000"/>
              </a:lnSpc>
              <a:spcBef>
                <a:spcPts val="0"/>
              </a:spcBef>
              <a:spcAft>
                <a:spcPts val="0"/>
              </a:spcAft>
              <a:buClr>
                <a:srgbClr val="000000"/>
              </a:buClr>
              <a:buFont typeface="Arial"/>
              <a:defRPr lang="en-US" sz="933" b="0" i="0" u="none" strike="noStrike" cap="none" smtClean="0">
                <a:solidFill>
                  <a:schemeClr val="tx1"/>
                </a:solidFill>
                <a:latin typeface="+mj-lt"/>
                <a:ea typeface="Arial"/>
                <a:cs typeface="Arial"/>
                <a:sym typeface="Arial"/>
              </a:defRPr>
            </a:lvl1pPr>
          </a:lstStyle>
          <a:p>
            <a:fld id="{F7CADEA9-0AFC-B549-B690-A46B9B6402E4}" type="slidenum">
              <a:rPr lang="en-US" smtClean="0"/>
              <a:pPr/>
              <a:t>‹#›</a:t>
            </a:fld>
            <a:endParaRPr lang="en-US"/>
          </a:p>
        </p:txBody>
      </p:sp>
      <p:cxnSp>
        <p:nvCxnSpPr>
          <p:cNvPr id="8" name="Straight Connector 7">
            <a:extLst>
              <a:ext uri="{FF2B5EF4-FFF2-40B4-BE49-F238E27FC236}">
                <a16:creationId xmlns:a16="http://schemas.microsoft.com/office/drawing/2014/main" id="{A592341E-80F1-60DD-87CF-9BBE62BAAC15}"/>
              </a:ext>
            </a:extLst>
          </p:cNvPr>
          <p:cNvCxnSpPr/>
          <p:nvPr userDrawn="1"/>
        </p:nvCxnSpPr>
        <p:spPr>
          <a:xfrm>
            <a:off x="8983095" y="6460193"/>
            <a:ext cx="0" cy="182880"/>
          </a:xfrm>
          <a:prstGeom prst="line">
            <a:avLst/>
          </a:prstGeom>
          <a:ln w="12700" cap="sq"/>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B2B9B2E0-D70A-4E79-80BC-3F517CE8E38A}"/>
              </a:ext>
            </a:extLst>
          </p:cNvPr>
          <p:cNvSpPr txBox="1"/>
          <p:nvPr userDrawn="1"/>
        </p:nvSpPr>
        <p:spPr>
          <a:xfrm>
            <a:off x="9147175" y="6396340"/>
            <a:ext cx="2600320" cy="307777"/>
          </a:xfrm>
          <a:prstGeom prst="rect">
            <a:avLst/>
          </a:prstGeom>
          <a:noFill/>
        </p:spPr>
        <p:txBody>
          <a:bodyPr wrap="square" rtlCol="0" anchor="ctr">
            <a:spAutoFit/>
          </a:bodyPr>
          <a:lstStyle/>
          <a:p>
            <a:pPr algn="l"/>
            <a:r>
              <a:rPr lang="en-US" sz="1400" dirty="0">
                <a:solidFill>
                  <a:schemeClr val="tx2"/>
                </a:solidFill>
                <a:latin typeface="+mj-lt"/>
              </a:rPr>
              <a:t>Autobooks Training</a:t>
            </a:r>
            <a:r>
              <a:rPr lang="en-US" sz="1400" dirty="0">
                <a:solidFill>
                  <a:schemeClr val="tx2"/>
                </a:solidFill>
                <a:latin typeface="+mn-lt"/>
              </a:rPr>
              <a:t> 2023</a:t>
            </a:r>
          </a:p>
        </p:txBody>
      </p:sp>
    </p:spTree>
    <p:extLst>
      <p:ext uri="{BB962C8B-B14F-4D97-AF65-F5344CB8AC3E}">
        <p14:creationId xmlns:p14="http://schemas.microsoft.com/office/powerpoint/2010/main" val="1755674155"/>
      </p:ext>
    </p:extLst>
  </p:cSld>
  <p:clrMap bg1="lt1" tx1="dk1" bg2="lt2" tx2="dk2" accent1="accent1" accent2="accent2" accent3="accent3" accent4="accent4" accent5="accent5" accent6="accent6" hlink="hlink" folHlink="folHlink"/>
  <p:sldLayoutIdLst>
    <p:sldLayoutId id="2147483858" r:id="rId1"/>
    <p:sldLayoutId id="2147483859" r:id="rId2"/>
    <p:sldLayoutId id="2147483860" r:id="rId3"/>
    <p:sldLayoutId id="2147483861" r:id="rId4"/>
    <p:sldLayoutId id="2147483862" r:id="rId5"/>
    <p:sldLayoutId id="2147483863" r:id="rId6"/>
    <p:sldLayoutId id="2147483864" r:id="rId7"/>
    <p:sldLayoutId id="2147483865" r:id="rId8"/>
    <p:sldLayoutId id="2147483866" r:id="rId9"/>
    <p:sldLayoutId id="2147483867" r:id="rId10"/>
    <p:sldLayoutId id="2147483868" r:id="rId11"/>
    <p:sldLayoutId id="2147483869" r:id="rId12"/>
    <p:sldLayoutId id="2147483870" r:id="rId13"/>
    <p:sldLayoutId id="2147483871" r:id="rId14"/>
    <p:sldLayoutId id="2147483872" r:id="rId15"/>
    <p:sldLayoutId id="2147483873" r:id="rId16"/>
    <p:sldLayoutId id="2147483874" r:id="rId17"/>
    <p:sldLayoutId id="2147483875" r:id="rId18"/>
    <p:sldLayoutId id="2147483876" r:id="rId19"/>
    <p:sldLayoutId id="2147483877" r:id="rId20"/>
  </p:sldLayoutIdLst>
  <p:hf hdr="0" dt="0"/>
  <p:txStyles>
    <p:titleStyle>
      <a:lvl1pPr algn="l" defTabSz="914377" rtl="0" eaLnBrk="1" latinLnBrk="0" hangingPunct="1">
        <a:lnSpc>
          <a:spcPct val="90000"/>
        </a:lnSpc>
        <a:spcBef>
          <a:spcPct val="0"/>
        </a:spcBef>
        <a:buNone/>
        <a:defRPr sz="3200" b="1" i="0" kern="1200">
          <a:solidFill>
            <a:schemeClr val="bg1"/>
          </a:solidFill>
          <a:latin typeface="+mj-lt"/>
          <a:ea typeface="+mj-ea"/>
          <a:cs typeface="+mj-cs"/>
        </a:defRPr>
      </a:lvl1pPr>
    </p:titleStyle>
    <p:bodyStyle>
      <a:lvl1pPr marL="306910" indent="-306910" algn="l"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1867" b="0" i="0" kern="1200">
          <a:solidFill>
            <a:schemeClr val="bg1"/>
          </a:solidFill>
          <a:latin typeface="+mn-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64">
          <p15:clr>
            <a:srgbClr val="F26B43"/>
          </p15:clr>
        </p15:guide>
        <p15:guide id="2" pos="2880">
          <p15:clr>
            <a:srgbClr val="F26B43"/>
          </p15:clr>
        </p15:guide>
        <p15:guide id="3" orient="horz" pos="732">
          <p15:clr>
            <a:srgbClr val="F26B43"/>
          </p15:clr>
        </p15:guide>
        <p15:guide id="4" orient="horz" pos="2916">
          <p15:clr>
            <a:srgbClr val="F26B43"/>
          </p15:clr>
        </p15:guide>
        <p15:guide id="5" pos="288">
          <p15:clr>
            <a:srgbClr val="F26B43"/>
          </p15:clr>
        </p15:guide>
        <p15:guide id="6" pos="5472">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gradFill>
          <a:gsLst>
            <a:gs pos="82000">
              <a:srgbClr val="EAF6FB"/>
            </a:gs>
            <a:gs pos="38000">
              <a:schemeClr val="bg1"/>
            </a:gs>
          </a:gsLst>
          <a:lin ang="4800000" scaled="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177903"/>
            <a:ext cx="10972800" cy="1011936"/>
          </a:xfrm>
          <a:prstGeom prst="rect">
            <a:avLst/>
          </a:prstGeom>
        </p:spPr>
        <p:txBody>
          <a:bodyPr vert="horz" lIns="91440" tIns="45720" rIns="91440" bIns="45720" rtlCol="0" anchor="b">
            <a:noAutofit/>
          </a:bodyPr>
          <a:lstStyle/>
          <a:p>
            <a:r>
              <a:rPr lang="en-US"/>
              <a:t>Title Placeholder Text - Click to edit </a:t>
            </a:r>
          </a:p>
        </p:txBody>
      </p:sp>
      <p:sp>
        <p:nvSpPr>
          <p:cNvPr id="3" name="Text Placeholder 2"/>
          <p:cNvSpPr>
            <a:spLocks noGrp="1"/>
          </p:cNvSpPr>
          <p:nvPr>
            <p:ph type="body" idx="1"/>
          </p:nvPr>
        </p:nvSpPr>
        <p:spPr>
          <a:xfrm>
            <a:off x="609600" y="1549399"/>
            <a:ext cx="10972800" cy="4632960"/>
          </a:xfrm>
          <a:prstGeom prst="rect">
            <a:avLst/>
          </a:prstGeom>
        </p:spPr>
        <p:txBody>
          <a:bodyPr vert="horz" lIns="91440" tIns="45720" rIns="91440" bIns="45720" rtlCol="0">
            <a:noAutofit/>
          </a:bodyPr>
          <a:lstStyle/>
          <a:p>
            <a:pPr lvl="0"/>
            <a:r>
              <a:rPr lang="en-US"/>
              <a:t>Edit Master text styles</a:t>
            </a:r>
          </a:p>
          <a:p>
            <a:pPr lvl="1"/>
            <a:r>
              <a:rPr lang="en-US"/>
              <a:t>Second level</a:t>
            </a:r>
          </a:p>
          <a:p>
            <a:pPr marL="1142971" lvl="2" indent="-228594" algn="l" defTabSz="914377"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p:txBody>
      </p:sp>
      <p:pic>
        <p:nvPicPr>
          <p:cNvPr id="7" name="Picture 6" descr="A picture containing gear&#10;&#10;Description automatically generated">
            <a:extLst>
              <a:ext uri="{FF2B5EF4-FFF2-40B4-BE49-F238E27FC236}">
                <a16:creationId xmlns:a16="http://schemas.microsoft.com/office/drawing/2014/main" id="{FCFD1AFF-9C74-BB40-B68F-CF50AF5F7680}"/>
              </a:ext>
            </a:extLst>
          </p:cNvPr>
          <p:cNvPicPr>
            <a:picLocks noChangeAspect="1"/>
          </p:cNvPicPr>
          <p:nvPr/>
        </p:nvPicPr>
        <p:blipFill>
          <a:blip r:embed="rId29"/>
          <a:stretch>
            <a:fillRect/>
          </a:stretch>
        </p:blipFill>
        <p:spPr>
          <a:xfrm>
            <a:off x="10238325" y="6435809"/>
            <a:ext cx="1344075" cy="207264"/>
          </a:xfrm>
          <a:prstGeom prst="rect">
            <a:avLst/>
          </a:prstGeom>
        </p:spPr>
      </p:pic>
      <p:sp>
        <p:nvSpPr>
          <p:cNvPr id="11" name="Footer Placeholder 10">
            <a:extLst>
              <a:ext uri="{FF2B5EF4-FFF2-40B4-BE49-F238E27FC236}">
                <a16:creationId xmlns:a16="http://schemas.microsoft.com/office/drawing/2014/main" id="{3944B10A-E326-B943-AA2A-96B11E50F86A}"/>
              </a:ext>
            </a:extLst>
          </p:cNvPr>
          <p:cNvSpPr>
            <a:spLocks noGrp="1"/>
          </p:cNvSpPr>
          <p:nvPr>
            <p:ph type="ftr" sz="quarter" idx="3"/>
          </p:nvPr>
        </p:nvSpPr>
        <p:spPr>
          <a:xfrm>
            <a:off x="1275080" y="6356351"/>
            <a:ext cx="7198360" cy="366183"/>
          </a:xfrm>
          <a:prstGeom prst="rect">
            <a:avLst/>
          </a:prstGeom>
        </p:spPr>
        <p:txBody>
          <a:bodyPr vert="horz" lIns="91440" tIns="45720" rIns="91440" bIns="45720" rtlCol="0" anchor="ctr"/>
          <a:lstStyle>
            <a:lvl1pPr algn="l">
              <a:defRPr sz="933">
                <a:solidFill>
                  <a:schemeClr val="tx1"/>
                </a:solidFill>
                <a:latin typeface="+mn-lt"/>
              </a:defRPr>
            </a:lvl1pPr>
          </a:lstStyle>
          <a:p>
            <a:endParaRPr lang="en-US"/>
          </a:p>
        </p:txBody>
      </p:sp>
      <p:sp>
        <p:nvSpPr>
          <p:cNvPr id="12" name="Slide Number Placeholder 11">
            <a:extLst>
              <a:ext uri="{FF2B5EF4-FFF2-40B4-BE49-F238E27FC236}">
                <a16:creationId xmlns:a16="http://schemas.microsoft.com/office/drawing/2014/main" id="{7B7A13B7-76F4-7F49-AC67-85A02B0A35B5}"/>
              </a:ext>
            </a:extLst>
          </p:cNvPr>
          <p:cNvSpPr>
            <a:spLocks noGrp="1"/>
          </p:cNvSpPr>
          <p:nvPr>
            <p:ph type="sldNum" sz="quarter" idx="4"/>
          </p:nvPr>
        </p:nvSpPr>
        <p:spPr>
          <a:xfrm>
            <a:off x="609600" y="6356351"/>
            <a:ext cx="558800" cy="366183"/>
          </a:xfrm>
          <a:prstGeom prst="rect">
            <a:avLst/>
          </a:prstGeom>
        </p:spPr>
        <p:txBody>
          <a:bodyPr vert="horz" lIns="91440" tIns="45720" rIns="91440" bIns="45720" rtlCol="0" anchor="ctr"/>
          <a:lstStyle>
            <a:lvl1pPr marR="0" algn="l" rtl="0">
              <a:lnSpc>
                <a:spcPct val="100000"/>
              </a:lnSpc>
              <a:spcBef>
                <a:spcPts val="0"/>
              </a:spcBef>
              <a:spcAft>
                <a:spcPts val="0"/>
              </a:spcAft>
              <a:buClr>
                <a:srgbClr val="000000"/>
              </a:buClr>
              <a:buFont typeface="Arial"/>
              <a:defRPr lang="en-US" sz="933" b="0" i="0" u="none" strike="noStrike" cap="none" smtClean="0">
                <a:solidFill>
                  <a:schemeClr val="tx1"/>
                </a:solidFill>
                <a:latin typeface="+mj-lt"/>
                <a:ea typeface="Arial"/>
                <a:cs typeface="Arial"/>
                <a:sym typeface="Aria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2304597353"/>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 id="2147483912" r:id="rId12"/>
    <p:sldLayoutId id="2147483913" r:id="rId13"/>
    <p:sldLayoutId id="2147483914" r:id="rId14"/>
    <p:sldLayoutId id="2147483915" r:id="rId15"/>
    <p:sldLayoutId id="2147483916" r:id="rId16"/>
    <p:sldLayoutId id="2147483917" r:id="rId17"/>
    <p:sldLayoutId id="2147483918" r:id="rId18"/>
    <p:sldLayoutId id="2147483919" r:id="rId19"/>
    <p:sldLayoutId id="2147483920" r:id="rId20"/>
    <p:sldLayoutId id="2147483921" r:id="rId21"/>
    <p:sldLayoutId id="2147483922" r:id="rId22"/>
    <p:sldLayoutId id="2147483923" r:id="rId23"/>
    <p:sldLayoutId id="2147483924" r:id="rId24"/>
    <p:sldLayoutId id="2147483925" r:id="rId25"/>
    <p:sldLayoutId id="2147483926" r:id="rId26"/>
    <p:sldLayoutId id="2147483927" r:id="rId27"/>
  </p:sldLayoutIdLst>
  <p:hf hdr="0" dt="0"/>
  <p:txStyles>
    <p:titleStyle>
      <a:lvl1pPr algn="l" defTabSz="914377" rtl="0" eaLnBrk="1" latinLnBrk="0" hangingPunct="1">
        <a:lnSpc>
          <a:spcPct val="90000"/>
        </a:lnSpc>
        <a:spcBef>
          <a:spcPct val="0"/>
        </a:spcBef>
        <a:buNone/>
        <a:defRPr sz="3200" b="1" i="0" kern="1200">
          <a:solidFill>
            <a:srgbClr val="163A5A"/>
          </a:solidFill>
          <a:latin typeface="+mj-lt"/>
          <a:ea typeface="+mj-ea"/>
          <a:cs typeface="+mj-cs"/>
        </a:defRPr>
      </a:lvl1pPr>
    </p:titleStyle>
    <p:bodyStyle>
      <a:lvl1pPr marL="306910" indent="-306910" algn="l"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1867" b="0" i="0" kern="1200">
          <a:solidFill>
            <a:srgbClr val="5A6670"/>
          </a:solidFill>
          <a:latin typeface="+mn-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rgbClr val="5A6670"/>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rgbClr val="5A6670"/>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rgbClr val="5A6670"/>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52">
          <p15:clr>
            <a:srgbClr val="F26B43"/>
          </p15:clr>
        </p15:guide>
        <p15:guide id="2" pos="3840">
          <p15:clr>
            <a:srgbClr val="F26B43"/>
          </p15:clr>
        </p15:guide>
        <p15:guide id="3" orient="horz" pos="976">
          <p15:clr>
            <a:srgbClr val="F26B43"/>
          </p15:clr>
        </p15:guide>
        <p15:guide id="4" orient="horz" pos="3888">
          <p15:clr>
            <a:srgbClr val="F26B43"/>
          </p15:clr>
        </p15:guide>
        <p15:guide id="5" pos="384">
          <p15:clr>
            <a:srgbClr val="F26B43"/>
          </p15:clr>
        </p15:guide>
        <p15:guide id="6" pos="729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0.xml"/><Relationship Id="rId5" Type="http://schemas.openxmlformats.org/officeDocument/2006/relationships/image" Target="../media/image9.png"/><Relationship Id="rId4" Type="http://schemas.openxmlformats.org/officeDocument/2006/relationships/image" Target="../media/image8.svg"/></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33.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0.xml"/><Relationship Id="rId5" Type="http://schemas.openxmlformats.org/officeDocument/2006/relationships/hyperlink" Target="https://www.figma.com/proto/QKkdQlhqclM0HNQqG92Lqv/Tap-to-Pay---IOS?node-id=286-14210&amp;scaling=scale-down&amp;page-id=271%3A13287&amp;starting-point-node-id=3784%3A46099&amp;show-proto-sidebar=1" TargetMode="External"/><Relationship Id="rId4" Type="http://schemas.openxmlformats.org/officeDocument/2006/relationships/image" Target="../media/image8.sv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38.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4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33.xml"/><Relationship Id="rId5" Type="http://schemas.openxmlformats.org/officeDocument/2006/relationships/image" Target="../media/image32.png"/><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15.xml"/><Relationship Id="rId5" Type="http://schemas.openxmlformats.org/officeDocument/2006/relationships/image" Target="../media/image36.png"/><Relationship Id="rId4" Type="http://schemas.openxmlformats.org/officeDocument/2006/relationships/image" Target="../media/image35.png"/></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15.xml"/><Relationship Id="rId5" Type="http://schemas.openxmlformats.org/officeDocument/2006/relationships/image" Target="../media/image38.png"/><Relationship Id="rId4" Type="http://schemas.openxmlformats.org/officeDocument/2006/relationships/image" Target="../media/image37.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0.xml"/><Relationship Id="rId5" Type="http://schemas.openxmlformats.org/officeDocument/2006/relationships/hyperlink" Target="https://www.figma.com/proto/QKkdQlhqclM0HNQqG92Lqv/Tap-to-Pay---IOS?node-id=286-14210&amp;scaling=scale-down&amp;page-id=271%3A13287&amp;starting-point-node-id=3784%3A46099&amp;show-proto-sidebar=1" TargetMode="External"/><Relationship Id="rId4" Type="http://schemas.openxmlformats.org/officeDocument/2006/relationships/image" Target="../media/image8.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5.xml"/></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0.xml"/><Relationship Id="rId1" Type="http://schemas.openxmlformats.org/officeDocument/2006/relationships/slideLayout" Target="../slideLayouts/slideLayout131.xml"/><Relationship Id="rId5" Type="http://schemas.openxmlformats.org/officeDocument/2006/relationships/image" Target="../media/image41.png"/><Relationship Id="rId4" Type="http://schemas.openxmlformats.org/officeDocument/2006/relationships/image" Target="../media/image40.svg"/></Relationships>
</file>

<file path=ppt/slides/_rels/slide21.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notesSlide" Target="../notesSlides/notesSlide21.xml"/><Relationship Id="rId1" Type="http://schemas.openxmlformats.org/officeDocument/2006/relationships/slideLayout" Target="../slideLayouts/slideLayout10.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svg"/></Relationships>
</file>

<file path=ppt/slides/_rels/slide22.xml.rels><?xml version="1.0" encoding="UTF-8" standalone="yes"?>
<Relationships xmlns="http://schemas.openxmlformats.org/package/2006/relationships"><Relationship Id="rId8" Type="http://schemas.openxmlformats.org/officeDocument/2006/relationships/image" Target="../media/image53.svg"/><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notesSlide" Target="../notesSlides/notesSlide22.xml"/><Relationship Id="rId1" Type="http://schemas.openxmlformats.org/officeDocument/2006/relationships/slideLayout" Target="../slideLayouts/slideLayout28.xml"/><Relationship Id="rId6" Type="http://schemas.openxmlformats.org/officeDocument/2006/relationships/image" Target="../media/image51.svg"/><Relationship Id="rId5" Type="http://schemas.openxmlformats.org/officeDocument/2006/relationships/image" Target="../media/image50.png"/><Relationship Id="rId10" Type="http://schemas.openxmlformats.org/officeDocument/2006/relationships/image" Target="../media/image55.svg"/><Relationship Id="rId4" Type="http://schemas.openxmlformats.org/officeDocument/2006/relationships/image" Target="../media/image49.svg"/><Relationship Id="rId9" Type="http://schemas.openxmlformats.org/officeDocument/2006/relationships/image" Target="../media/image54.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10.xml"/><Relationship Id="rId4" Type="http://schemas.openxmlformats.org/officeDocument/2006/relationships/image" Target="../media/image8.svg"/></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10.xml"/><Relationship Id="rId4" Type="http://schemas.openxmlformats.org/officeDocument/2006/relationships/image" Target="../media/image8.sv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0.xml"/><Relationship Id="rId4" Type="http://schemas.openxmlformats.org/officeDocument/2006/relationships/image" Target="../media/image8.svg"/></Relationships>
</file>

<file path=ppt/slides/_rels/slide4.xml.rels><?xml version="1.0" encoding="UTF-8" standalone="yes"?>
<Relationships xmlns="http://schemas.openxmlformats.org/package/2006/relationships"><Relationship Id="rId3" Type="http://schemas.microsoft.com/office/2018/10/relationships/comments" Target="../comments/modernComment_7FE4E26B_AA422141.xml"/><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hyperlink" Target="https://share.vidyard.com/watch/fbsfYbbYbH2j1TB9RbE6CK?" TargetMode="External"/><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0.xml"/><Relationship Id="rId4" Type="http://schemas.openxmlformats.org/officeDocument/2006/relationships/image" Target="../media/image8.svg"/></Relationships>
</file>

<file path=ppt/slides/_rels/slide6.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hyperlink" Target="https://support.apple.com/en-us/HT201296" TargetMode="External"/><Relationship Id="rId7"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5.xml"/><Relationship Id="rId6" Type="http://schemas.openxmlformats.org/officeDocument/2006/relationships/image" Target="../media/image15.png"/><Relationship Id="rId5" Type="http://schemas.openxmlformats.org/officeDocument/2006/relationships/image" Target="../media/image14.png"/><Relationship Id="rId10" Type="http://schemas.openxmlformats.org/officeDocument/2006/relationships/image" Target="../media/image19.svg"/><Relationship Id="rId4" Type="http://schemas.openxmlformats.org/officeDocument/2006/relationships/image" Target="../media/image13.png"/><Relationship Id="rId9"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D1E0650-7DFD-A936-8E97-9DFAB53718B6}"/>
              </a:ext>
            </a:extLst>
          </p:cNvPr>
          <p:cNvPicPr>
            <a:picLocks noChangeAspect="1"/>
          </p:cNvPicPr>
          <p:nvPr/>
        </p:nvPicPr>
        <p:blipFill>
          <a:blip r:embed="rId3">
            <a:extLst>
              <a:ext uri="{96DAC541-7B7A-43D3-8B79-37D633B846F1}">
                <asvg:svgBlip xmlns:asvg="http://schemas.microsoft.com/office/drawing/2016/SVG/main" r:embed="rId4"/>
              </a:ext>
            </a:extLst>
          </a:blip>
          <a:srcRect t="44662"/>
          <a:stretch>
            <a:fillRect/>
          </a:stretch>
        </p:blipFill>
        <p:spPr>
          <a:xfrm rot="12600000">
            <a:off x="-1350959" y="1916878"/>
            <a:ext cx="5981677" cy="5441683"/>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sp>
        <p:nvSpPr>
          <p:cNvPr id="13" name="Freeform 12">
            <a:extLst>
              <a:ext uri="{FF2B5EF4-FFF2-40B4-BE49-F238E27FC236}">
                <a16:creationId xmlns:a16="http://schemas.microsoft.com/office/drawing/2014/main" id="{FF930200-72A9-239C-6B0D-2F376E56B681}"/>
              </a:ext>
            </a:extLst>
          </p:cNvPr>
          <p:cNvSpPr/>
          <p:nvPr/>
        </p:nvSpPr>
        <p:spPr>
          <a:xfrm rot="1800000" flipH="1">
            <a:off x="8099890" y="-177680"/>
            <a:ext cx="5563380" cy="7484031"/>
          </a:xfrm>
          <a:custGeom>
            <a:avLst/>
            <a:gdLst>
              <a:gd name="connsiteX0" fmla="*/ 62272 w 4172535"/>
              <a:gd name="connsiteY0" fmla="*/ 4346544 h 5613023"/>
              <a:gd name="connsiteX1" fmla="*/ 0 w 4172535"/>
              <a:gd name="connsiteY1" fmla="*/ 4454402 h 5613023"/>
              <a:gd name="connsiteX2" fmla="*/ 18829 w 4172535"/>
              <a:gd name="connsiteY2" fmla="*/ 4465272 h 5613023"/>
              <a:gd name="connsiteX3" fmla="*/ 227587 w 4172535"/>
              <a:gd name="connsiteY3" fmla="*/ 4060210 h 5613023"/>
              <a:gd name="connsiteX4" fmla="*/ 168293 w 4172535"/>
              <a:gd name="connsiteY4" fmla="*/ 4162910 h 5613023"/>
              <a:gd name="connsiteX5" fmla="*/ 112739 w 4172535"/>
              <a:gd name="connsiteY5" fmla="*/ 4351897 h 5613023"/>
              <a:gd name="connsiteX6" fmla="*/ 62003 w 4172535"/>
              <a:gd name="connsiteY6" fmla="*/ 4490199 h 5613023"/>
              <a:gd name="connsiteX7" fmla="*/ 84982 w 4172535"/>
              <a:gd name="connsiteY7" fmla="*/ 4503466 h 5613023"/>
              <a:gd name="connsiteX8" fmla="*/ 124252 w 4172535"/>
              <a:gd name="connsiteY8" fmla="*/ 4399870 h 5613023"/>
              <a:gd name="connsiteX9" fmla="*/ 180222 w 4172535"/>
              <a:gd name="connsiteY9" fmla="*/ 4229554 h 5613023"/>
              <a:gd name="connsiteX10" fmla="*/ 349361 w 4172535"/>
              <a:gd name="connsiteY10" fmla="*/ 3849291 h 5613023"/>
              <a:gd name="connsiteX11" fmla="*/ 307256 w 4172535"/>
              <a:gd name="connsiteY11" fmla="*/ 3922220 h 5613023"/>
              <a:gd name="connsiteX12" fmla="*/ 283428 w 4172535"/>
              <a:gd name="connsiteY12" fmla="*/ 4040264 h 5613023"/>
              <a:gd name="connsiteX13" fmla="*/ 183540 w 4172535"/>
              <a:gd name="connsiteY13" fmla="*/ 4379328 h 5613023"/>
              <a:gd name="connsiteX14" fmla="*/ 128676 w 4172535"/>
              <a:gd name="connsiteY14" fmla="*/ 4528693 h 5613023"/>
              <a:gd name="connsiteX15" fmla="*/ 152243 w 4172535"/>
              <a:gd name="connsiteY15" fmla="*/ 4542299 h 5613023"/>
              <a:gd name="connsiteX16" fmla="*/ 209006 w 4172535"/>
              <a:gd name="connsiteY16" fmla="*/ 4387761 h 5613023"/>
              <a:gd name="connsiteX17" fmla="*/ 309560 w 4172535"/>
              <a:gd name="connsiteY17" fmla="*/ 4046452 h 5613023"/>
              <a:gd name="connsiteX18" fmla="*/ 460489 w 4172535"/>
              <a:gd name="connsiteY18" fmla="*/ 3656812 h 5613023"/>
              <a:gd name="connsiteX19" fmla="*/ 425731 w 4172535"/>
              <a:gd name="connsiteY19" fmla="*/ 3717014 h 5613023"/>
              <a:gd name="connsiteX20" fmla="*/ 423446 w 4172535"/>
              <a:gd name="connsiteY20" fmla="*/ 3733199 h 5613023"/>
              <a:gd name="connsiteX21" fmla="*/ 241141 w 4172535"/>
              <a:gd name="connsiteY21" fmla="*/ 4442964 h 5613023"/>
              <a:gd name="connsiteX22" fmla="*/ 194261 w 4172535"/>
              <a:gd name="connsiteY22" fmla="*/ 4566558 h 5613023"/>
              <a:gd name="connsiteX23" fmla="*/ 218622 w 4172535"/>
              <a:gd name="connsiteY23" fmla="*/ 4580623 h 5613023"/>
              <a:gd name="connsiteX24" fmla="*/ 279664 w 4172535"/>
              <a:gd name="connsiteY24" fmla="*/ 4414785 h 5613023"/>
              <a:gd name="connsiteX25" fmla="*/ 453991 w 4172535"/>
              <a:gd name="connsiteY25" fmla="*/ 3714024 h 5613023"/>
              <a:gd name="connsiteX26" fmla="*/ 558967 w 4172535"/>
              <a:gd name="connsiteY26" fmla="*/ 3486243 h 5613023"/>
              <a:gd name="connsiteX27" fmla="*/ 521924 w 4172535"/>
              <a:gd name="connsiteY27" fmla="*/ 3550404 h 5613023"/>
              <a:gd name="connsiteX28" fmla="*/ 501745 w 4172535"/>
              <a:gd name="connsiteY28" fmla="*/ 3726361 h 5613023"/>
              <a:gd name="connsiteX29" fmla="*/ 262099 w 4172535"/>
              <a:gd name="connsiteY29" fmla="*/ 4604829 h 5613023"/>
              <a:gd name="connsiteX30" fmla="*/ 261797 w 4172535"/>
              <a:gd name="connsiteY30" fmla="*/ 4605550 h 5613023"/>
              <a:gd name="connsiteX31" fmla="*/ 284764 w 4172535"/>
              <a:gd name="connsiteY31" fmla="*/ 4618810 h 5613023"/>
              <a:gd name="connsiteX32" fmla="*/ 338219 w 4172535"/>
              <a:gd name="connsiteY32" fmla="*/ 4477990 h 5613023"/>
              <a:gd name="connsiteX33" fmla="*/ 551110 w 4172535"/>
              <a:gd name="connsiteY33" fmla="*/ 3567414 h 5613023"/>
              <a:gd name="connsiteX34" fmla="*/ 646622 w 4172535"/>
              <a:gd name="connsiteY34" fmla="*/ 3334420 h 5613023"/>
              <a:gd name="connsiteX35" fmla="*/ 617832 w 4172535"/>
              <a:gd name="connsiteY35" fmla="*/ 3384285 h 5613023"/>
              <a:gd name="connsiteX36" fmla="*/ 617588 w 4172535"/>
              <a:gd name="connsiteY36" fmla="*/ 3388871 h 5613023"/>
              <a:gd name="connsiteX37" fmla="*/ 383935 w 4172535"/>
              <a:gd name="connsiteY37" fmla="*/ 4495223 h 5613023"/>
              <a:gd name="connsiteX38" fmla="*/ 327609 w 4172535"/>
              <a:gd name="connsiteY38" fmla="*/ 4643547 h 5613023"/>
              <a:gd name="connsiteX39" fmla="*/ 351451 w 4172535"/>
              <a:gd name="connsiteY39" fmla="*/ 4657312 h 5613023"/>
              <a:gd name="connsiteX40" fmla="*/ 356846 w 4172535"/>
              <a:gd name="connsiteY40" fmla="*/ 4644448 h 5613023"/>
              <a:gd name="connsiteX41" fmla="*/ 645446 w 4172535"/>
              <a:gd name="connsiteY41" fmla="*/ 3375903 h 5613023"/>
              <a:gd name="connsiteX42" fmla="*/ 730691 w 4172535"/>
              <a:gd name="connsiteY42" fmla="*/ 3188808 h 5613023"/>
              <a:gd name="connsiteX43" fmla="*/ 701380 w 4172535"/>
              <a:gd name="connsiteY43" fmla="*/ 3239577 h 5613023"/>
              <a:gd name="connsiteX44" fmla="*/ 693921 w 4172535"/>
              <a:gd name="connsiteY44" fmla="*/ 3384923 h 5613023"/>
              <a:gd name="connsiteX45" fmla="*/ 401748 w 4172535"/>
              <a:gd name="connsiteY45" fmla="*/ 4664677 h 5613023"/>
              <a:gd name="connsiteX46" fmla="*/ 394422 w 4172535"/>
              <a:gd name="connsiteY46" fmla="*/ 4682121 h 5613023"/>
              <a:gd name="connsiteX47" fmla="*/ 417745 w 4172535"/>
              <a:gd name="connsiteY47" fmla="*/ 4695587 h 5613023"/>
              <a:gd name="connsiteX48" fmla="*/ 426742 w 4172535"/>
              <a:gd name="connsiteY48" fmla="*/ 4674163 h 5613023"/>
              <a:gd name="connsiteX49" fmla="*/ 730628 w 4172535"/>
              <a:gd name="connsiteY49" fmla="*/ 3196832 h 5613023"/>
              <a:gd name="connsiteX50" fmla="*/ 807330 w 4172535"/>
              <a:gd name="connsiteY50" fmla="*/ 3056065 h 5613023"/>
              <a:gd name="connsiteX51" fmla="*/ 780192 w 4172535"/>
              <a:gd name="connsiteY51" fmla="*/ 3103069 h 5613023"/>
              <a:gd name="connsiteX52" fmla="*/ 779253 w 4172535"/>
              <a:gd name="connsiteY52" fmla="*/ 3204287 h 5613023"/>
              <a:gd name="connsiteX53" fmla="*/ 471308 w 4172535"/>
              <a:gd name="connsiteY53" fmla="*/ 4694560 h 5613023"/>
              <a:gd name="connsiteX54" fmla="*/ 460496 w 4172535"/>
              <a:gd name="connsiteY54" fmla="*/ 4720269 h 5613023"/>
              <a:gd name="connsiteX55" fmla="*/ 483934 w 4172535"/>
              <a:gd name="connsiteY55" fmla="*/ 4733801 h 5613023"/>
              <a:gd name="connsiteX56" fmla="*/ 496454 w 4172535"/>
              <a:gd name="connsiteY56" fmla="*/ 4704018 h 5613023"/>
              <a:gd name="connsiteX57" fmla="*/ 805972 w 4172535"/>
              <a:gd name="connsiteY57" fmla="*/ 3204773 h 5613023"/>
              <a:gd name="connsiteX58" fmla="*/ 880907 w 4172535"/>
              <a:gd name="connsiteY58" fmla="*/ 2928626 h 5613023"/>
              <a:gd name="connsiteX59" fmla="*/ 855645 w 4172535"/>
              <a:gd name="connsiteY59" fmla="*/ 2972382 h 5613023"/>
              <a:gd name="connsiteX60" fmla="*/ 857303 w 4172535"/>
              <a:gd name="connsiteY60" fmla="*/ 3024249 h 5613023"/>
              <a:gd name="connsiteX61" fmla="*/ 528139 w 4172535"/>
              <a:gd name="connsiteY61" fmla="*/ 4758033 h 5613023"/>
              <a:gd name="connsiteX62" fmla="*/ 527694 w 4172535"/>
              <a:gd name="connsiteY62" fmla="*/ 4759066 h 5613023"/>
              <a:gd name="connsiteX63" fmla="*/ 550219 w 4172535"/>
              <a:gd name="connsiteY63" fmla="*/ 4772071 h 5613023"/>
              <a:gd name="connsiteX64" fmla="*/ 566273 w 4172535"/>
              <a:gd name="connsiteY64" fmla="*/ 4733930 h 5613023"/>
              <a:gd name="connsiteX65" fmla="*/ 883807 w 4172535"/>
              <a:gd name="connsiteY65" fmla="*/ 3016712 h 5613023"/>
              <a:gd name="connsiteX66" fmla="*/ 951864 w 4172535"/>
              <a:gd name="connsiteY66" fmla="*/ 2805726 h 5613023"/>
              <a:gd name="connsiteX67" fmla="*/ 927413 w 4172535"/>
              <a:gd name="connsiteY67" fmla="*/ 2848077 h 5613023"/>
              <a:gd name="connsiteX68" fmla="*/ 932896 w 4172535"/>
              <a:gd name="connsiteY68" fmla="*/ 3022413 h 5613023"/>
              <a:gd name="connsiteX69" fmla="*/ 610957 w 4172535"/>
              <a:gd name="connsiteY69" fmla="*/ 4754281 h 5613023"/>
              <a:gd name="connsiteX70" fmla="*/ 593042 w 4172535"/>
              <a:gd name="connsiteY70" fmla="*/ 4796794 h 5613023"/>
              <a:gd name="connsiteX71" fmla="*/ 616824 w 4172535"/>
              <a:gd name="connsiteY71" fmla="*/ 4810525 h 5613023"/>
              <a:gd name="connsiteX72" fmla="*/ 622931 w 4172535"/>
              <a:gd name="connsiteY72" fmla="*/ 4796343 h 5613023"/>
              <a:gd name="connsiteX73" fmla="*/ 953346 w 4172535"/>
              <a:gd name="connsiteY73" fmla="*/ 2825539 h 5613023"/>
              <a:gd name="connsiteX74" fmla="*/ 1019429 w 4172535"/>
              <a:gd name="connsiteY74" fmla="*/ 2688699 h 5613023"/>
              <a:gd name="connsiteX75" fmla="*/ 995719 w 4172535"/>
              <a:gd name="connsiteY75" fmla="*/ 2729766 h 5613023"/>
              <a:gd name="connsiteX76" fmla="*/ 1003014 w 4172535"/>
              <a:gd name="connsiteY76" fmla="*/ 2828894 h 5613023"/>
              <a:gd name="connsiteX77" fmla="*/ 667785 w 4172535"/>
              <a:gd name="connsiteY77" fmla="*/ 4814483 h 5613023"/>
              <a:gd name="connsiteX78" fmla="*/ 659007 w 4172535"/>
              <a:gd name="connsiteY78" fmla="*/ 4834879 h 5613023"/>
              <a:gd name="connsiteX79" fmla="*/ 682690 w 4172535"/>
              <a:gd name="connsiteY79" fmla="*/ 4848553 h 5613023"/>
              <a:gd name="connsiteX80" fmla="*/ 705857 w 4172535"/>
              <a:gd name="connsiteY80" fmla="*/ 4793626 h 5613023"/>
              <a:gd name="connsiteX81" fmla="*/ 1029449 w 4172535"/>
              <a:gd name="connsiteY81" fmla="*/ 2824510 h 5613023"/>
              <a:gd name="connsiteX82" fmla="*/ 1087606 w 4172535"/>
              <a:gd name="connsiteY82" fmla="*/ 2570614 h 5613023"/>
              <a:gd name="connsiteX83" fmla="*/ 1063055 w 4172535"/>
              <a:gd name="connsiteY83" fmla="*/ 2613137 h 5613023"/>
              <a:gd name="connsiteX84" fmla="*/ 1063756 w 4172535"/>
              <a:gd name="connsiteY84" fmla="*/ 2624143 h 5613023"/>
              <a:gd name="connsiteX85" fmla="*/ 750752 w 4172535"/>
              <a:gd name="connsiteY85" fmla="*/ 4813477 h 5613023"/>
              <a:gd name="connsiteX86" fmla="*/ 725512 w 4172535"/>
              <a:gd name="connsiteY86" fmla="*/ 4873276 h 5613023"/>
              <a:gd name="connsiteX87" fmla="*/ 748940 w 4172535"/>
              <a:gd name="connsiteY87" fmla="*/ 4886803 h 5613023"/>
              <a:gd name="connsiteX88" fmla="*/ 775752 w 4172535"/>
              <a:gd name="connsiteY88" fmla="*/ 4823294 h 5613023"/>
              <a:gd name="connsiteX89" fmla="*/ 1090844 w 4172535"/>
              <a:gd name="connsiteY89" fmla="*/ 2621241 h 5613023"/>
              <a:gd name="connsiteX90" fmla="*/ 1156978 w 4172535"/>
              <a:gd name="connsiteY90" fmla="*/ 2450457 h 5613023"/>
              <a:gd name="connsiteX91" fmla="*/ 1131997 w 4172535"/>
              <a:gd name="connsiteY91" fmla="*/ 2493726 h 5613023"/>
              <a:gd name="connsiteX92" fmla="*/ 1140222 w 4172535"/>
              <a:gd name="connsiteY92" fmla="*/ 2623449 h 5613023"/>
              <a:gd name="connsiteX93" fmla="*/ 809298 w 4172535"/>
              <a:gd name="connsiteY93" fmla="*/ 4871887 h 5613023"/>
              <a:gd name="connsiteX94" fmla="*/ 792129 w 4172535"/>
              <a:gd name="connsiteY94" fmla="*/ 4911737 h 5613023"/>
              <a:gd name="connsiteX95" fmla="*/ 815134 w 4172535"/>
              <a:gd name="connsiteY95" fmla="*/ 4925020 h 5613023"/>
              <a:gd name="connsiteX96" fmla="*/ 845537 w 4172535"/>
              <a:gd name="connsiteY96" fmla="*/ 4853078 h 5613023"/>
              <a:gd name="connsiteX97" fmla="*/ 1166995 w 4172535"/>
              <a:gd name="connsiteY97" fmla="*/ 2620736 h 5613023"/>
              <a:gd name="connsiteX98" fmla="*/ 1156702 w 4172535"/>
              <a:gd name="connsiteY98" fmla="*/ 2459128 h 5613023"/>
              <a:gd name="connsiteX99" fmla="*/ 1238758 w 4172535"/>
              <a:gd name="connsiteY99" fmla="*/ 2308811 h 5613023"/>
              <a:gd name="connsiteX100" fmla="*/ 1209588 w 4172535"/>
              <a:gd name="connsiteY100" fmla="*/ 2359334 h 5613023"/>
              <a:gd name="connsiteX101" fmla="*/ 1207057 w 4172535"/>
              <a:gd name="connsiteY101" fmla="*/ 2478050 h 5613023"/>
              <a:gd name="connsiteX102" fmla="*/ 1216815 w 4172535"/>
              <a:gd name="connsiteY102" fmla="*/ 2622818 h 5613023"/>
              <a:gd name="connsiteX103" fmla="*/ 890528 w 4172535"/>
              <a:gd name="connsiteY103" fmla="*/ 4873252 h 5613023"/>
              <a:gd name="connsiteX104" fmla="*/ 858123 w 4172535"/>
              <a:gd name="connsiteY104" fmla="*/ 4949839 h 5613023"/>
              <a:gd name="connsiteX105" fmla="*/ 881493 w 4172535"/>
              <a:gd name="connsiteY105" fmla="*/ 4963332 h 5613023"/>
              <a:gd name="connsiteX106" fmla="*/ 915426 w 4172535"/>
              <a:gd name="connsiteY106" fmla="*/ 4883102 h 5613023"/>
              <a:gd name="connsiteX107" fmla="*/ 1243146 w 4172535"/>
              <a:gd name="connsiteY107" fmla="*/ 2620042 h 5613023"/>
              <a:gd name="connsiteX108" fmla="*/ 1238338 w 4172535"/>
              <a:gd name="connsiteY108" fmla="*/ 2312096 h 5613023"/>
              <a:gd name="connsiteX109" fmla="*/ 1344033 w 4172535"/>
              <a:gd name="connsiteY109" fmla="*/ 2126470 h 5613023"/>
              <a:gd name="connsiteX110" fmla="*/ 1303102 w 4172535"/>
              <a:gd name="connsiteY110" fmla="*/ 2197364 h 5613023"/>
              <a:gd name="connsiteX111" fmla="*/ 1287693 w 4172535"/>
              <a:gd name="connsiteY111" fmla="*/ 2320151 h 5613023"/>
              <a:gd name="connsiteX112" fmla="*/ 1292713 w 4172535"/>
              <a:gd name="connsiteY112" fmla="*/ 2622251 h 5613023"/>
              <a:gd name="connsiteX113" fmla="*/ 950323 w 4172535"/>
              <a:gd name="connsiteY113" fmla="*/ 4929610 h 5613023"/>
              <a:gd name="connsiteX114" fmla="*/ 924996 w 4172535"/>
              <a:gd name="connsiteY114" fmla="*/ 4988449 h 5613023"/>
              <a:gd name="connsiteX115" fmla="*/ 947558 w 4172535"/>
              <a:gd name="connsiteY115" fmla="*/ 5001474 h 5613023"/>
              <a:gd name="connsiteX116" fmla="*/ 985197 w 4172535"/>
              <a:gd name="connsiteY116" fmla="*/ 4912579 h 5613023"/>
              <a:gd name="connsiteX117" fmla="*/ 1319423 w 4172535"/>
              <a:gd name="connsiteY117" fmla="*/ 2619222 h 5613023"/>
              <a:gd name="connsiteX118" fmla="*/ 1332505 w 4172535"/>
              <a:gd name="connsiteY118" fmla="*/ 2178432 h 5613023"/>
              <a:gd name="connsiteX119" fmla="*/ 4156577 w 4172535"/>
              <a:gd name="connsiteY119" fmla="*/ 1830102 h 5613023"/>
              <a:gd name="connsiteX120" fmla="*/ 2923326 w 4172535"/>
              <a:gd name="connsiteY120" fmla="*/ 2069399 h 5613023"/>
              <a:gd name="connsiteX121" fmla="*/ 2511316 w 4172535"/>
              <a:gd name="connsiteY121" fmla="*/ 2611967 h 5613023"/>
              <a:gd name="connsiteX122" fmla="*/ 2076162 w 4172535"/>
              <a:gd name="connsiteY122" fmla="*/ 5382760 h 5613023"/>
              <a:gd name="connsiteX123" fmla="*/ 1983331 w 4172535"/>
              <a:gd name="connsiteY123" fmla="*/ 5599479 h 5613023"/>
              <a:gd name="connsiteX124" fmla="*/ 2006791 w 4172535"/>
              <a:gd name="connsiteY124" fmla="*/ 5613023 h 5613023"/>
              <a:gd name="connsiteX125" fmla="*/ 2101170 w 4172535"/>
              <a:gd name="connsiteY125" fmla="*/ 5392672 h 5613023"/>
              <a:gd name="connsiteX126" fmla="*/ 2538151 w 4172535"/>
              <a:gd name="connsiteY126" fmla="*/ 2609822 h 5613023"/>
              <a:gd name="connsiteX127" fmla="*/ 2928440 w 4172535"/>
              <a:gd name="connsiteY127" fmla="*/ 2095581 h 5613023"/>
              <a:gd name="connsiteX128" fmla="*/ 4161565 w 4172535"/>
              <a:gd name="connsiteY128" fmla="*/ 1856536 h 5613023"/>
              <a:gd name="connsiteX129" fmla="*/ 4172300 w 4172535"/>
              <a:gd name="connsiteY129" fmla="*/ 1840827 h 5613023"/>
              <a:gd name="connsiteX130" fmla="*/ 4156577 w 4172535"/>
              <a:gd name="connsiteY130" fmla="*/ 1830102 h 5613023"/>
              <a:gd name="connsiteX131" fmla="*/ 4142054 w 4172535"/>
              <a:gd name="connsiteY131" fmla="*/ 1755909 h 5613023"/>
              <a:gd name="connsiteX132" fmla="*/ 2900089 w 4172535"/>
              <a:gd name="connsiteY132" fmla="*/ 1996973 h 5613023"/>
              <a:gd name="connsiteX133" fmla="*/ 2435102 w 4172535"/>
              <a:gd name="connsiteY133" fmla="*/ 2612913 h 5613023"/>
              <a:gd name="connsiteX134" fmla="*/ 2006426 w 4172535"/>
              <a:gd name="connsiteY134" fmla="*/ 5352842 h 5613023"/>
              <a:gd name="connsiteX135" fmla="*/ 1917182 w 4172535"/>
              <a:gd name="connsiteY135" fmla="*/ 5561287 h 5613023"/>
              <a:gd name="connsiteX136" fmla="*/ 1940628 w 4172535"/>
              <a:gd name="connsiteY136" fmla="*/ 5574824 h 5613023"/>
              <a:gd name="connsiteX137" fmla="*/ 2031374 w 4172535"/>
              <a:gd name="connsiteY137" fmla="*/ 5362840 h 5613023"/>
              <a:gd name="connsiteX138" fmla="*/ 2461874 w 4172535"/>
              <a:gd name="connsiteY138" fmla="*/ 2610453 h 5613023"/>
              <a:gd name="connsiteX139" fmla="*/ 2905140 w 4172535"/>
              <a:gd name="connsiteY139" fmla="*/ 2022965 h 5613023"/>
              <a:gd name="connsiteX140" fmla="*/ 4147106 w 4172535"/>
              <a:gd name="connsiteY140" fmla="*/ 1782343 h 5613023"/>
              <a:gd name="connsiteX141" fmla="*/ 4157809 w 4172535"/>
              <a:gd name="connsiteY141" fmla="*/ 1766602 h 5613023"/>
              <a:gd name="connsiteX142" fmla="*/ 4142054 w 4172535"/>
              <a:gd name="connsiteY142" fmla="*/ 1755909 h 5613023"/>
              <a:gd name="connsiteX143" fmla="*/ 4127532 w 4172535"/>
              <a:gd name="connsiteY143" fmla="*/ 1681085 h 5613023"/>
              <a:gd name="connsiteX144" fmla="*/ 2876663 w 4172535"/>
              <a:gd name="connsiteY144" fmla="*/ 1923789 h 5613023"/>
              <a:gd name="connsiteX145" fmla="*/ 2358888 w 4172535"/>
              <a:gd name="connsiteY145" fmla="*/ 2612913 h 5613023"/>
              <a:gd name="connsiteX146" fmla="*/ 1936789 w 4172535"/>
              <a:gd name="connsiteY146" fmla="*/ 5322697 h 5613023"/>
              <a:gd name="connsiteX147" fmla="*/ 1851066 w 4172535"/>
              <a:gd name="connsiteY147" fmla="*/ 5523115 h 5613023"/>
              <a:gd name="connsiteX148" fmla="*/ 1874811 w 4172535"/>
              <a:gd name="connsiteY148" fmla="*/ 5536824 h 5613023"/>
              <a:gd name="connsiteX149" fmla="*/ 1961982 w 4172535"/>
              <a:gd name="connsiteY149" fmla="*/ 5333022 h 5613023"/>
              <a:gd name="connsiteX150" fmla="*/ 2386102 w 4172535"/>
              <a:gd name="connsiteY150" fmla="*/ 2611210 h 5613023"/>
              <a:gd name="connsiteX151" fmla="*/ 2882282 w 4172535"/>
              <a:gd name="connsiteY151" fmla="*/ 1950476 h 5613023"/>
              <a:gd name="connsiteX152" fmla="*/ 4132772 w 4172535"/>
              <a:gd name="connsiteY152" fmla="*/ 1707456 h 5613023"/>
              <a:gd name="connsiteX153" fmla="*/ 4143254 w 4172535"/>
              <a:gd name="connsiteY153" fmla="*/ 1691810 h 5613023"/>
              <a:gd name="connsiteX154" fmla="*/ 4127532 w 4172535"/>
              <a:gd name="connsiteY154" fmla="*/ 1681085 h 5613023"/>
              <a:gd name="connsiteX155" fmla="*/ 4113008 w 4172535"/>
              <a:gd name="connsiteY155" fmla="*/ 1606639 h 5613023"/>
              <a:gd name="connsiteX156" fmla="*/ 2853615 w 4172535"/>
              <a:gd name="connsiteY156" fmla="*/ 1851363 h 5613023"/>
              <a:gd name="connsiteX157" fmla="*/ 2282737 w 4172535"/>
              <a:gd name="connsiteY157" fmla="*/ 2614049 h 5613023"/>
              <a:gd name="connsiteX158" fmla="*/ 1867344 w 4172535"/>
              <a:gd name="connsiteY158" fmla="*/ 5291602 h 5613023"/>
              <a:gd name="connsiteX159" fmla="*/ 1784711 w 4172535"/>
              <a:gd name="connsiteY159" fmla="*/ 5484805 h 5613023"/>
              <a:gd name="connsiteX160" fmla="*/ 1808169 w 4172535"/>
              <a:gd name="connsiteY160" fmla="*/ 5498348 h 5613023"/>
              <a:gd name="connsiteX161" fmla="*/ 1891761 w 4172535"/>
              <a:gd name="connsiteY161" fmla="*/ 5302825 h 5613023"/>
              <a:gd name="connsiteX162" fmla="*/ 2309447 w 4172535"/>
              <a:gd name="connsiteY162" fmla="*/ 2611651 h 5613023"/>
              <a:gd name="connsiteX163" fmla="*/ 2858793 w 4172535"/>
              <a:gd name="connsiteY163" fmla="*/ 1877608 h 5613023"/>
              <a:gd name="connsiteX164" fmla="*/ 4117997 w 4172535"/>
              <a:gd name="connsiteY164" fmla="*/ 1633074 h 5613023"/>
              <a:gd name="connsiteX165" fmla="*/ 4128731 w 4172535"/>
              <a:gd name="connsiteY165" fmla="*/ 1617364 h 5613023"/>
              <a:gd name="connsiteX166" fmla="*/ 4113008 w 4172535"/>
              <a:gd name="connsiteY166" fmla="*/ 1606639 h 5613023"/>
              <a:gd name="connsiteX167" fmla="*/ 4098549 w 4172535"/>
              <a:gd name="connsiteY167" fmla="*/ 1532257 h 5613023"/>
              <a:gd name="connsiteX168" fmla="*/ 2830379 w 4172535"/>
              <a:gd name="connsiteY168" fmla="*/ 1778621 h 5613023"/>
              <a:gd name="connsiteX169" fmla="*/ 2206649 w 4172535"/>
              <a:gd name="connsiteY169" fmla="*/ 2614554 h 5613023"/>
              <a:gd name="connsiteX170" fmla="*/ 1797500 w 4172535"/>
              <a:gd name="connsiteY170" fmla="*/ 5261699 h 5613023"/>
              <a:gd name="connsiteX171" fmla="*/ 1718479 w 4172535"/>
              <a:gd name="connsiteY171" fmla="*/ 5446566 h 5613023"/>
              <a:gd name="connsiteX172" fmla="*/ 1742049 w 4172535"/>
              <a:gd name="connsiteY172" fmla="*/ 5460174 h 5613023"/>
              <a:gd name="connsiteX173" fmla="*/ 1822545 w 4172535"/>
              <a:gd name="connsiteY173" fmla="*/ 5271824 h 5613023"/>
              <a:gd name="connsiteX174" fmla="*/ 2233422 w 4172535"/>
              <a:gd name="connsiteY174" fmla="*/ 2612535 h 5613023"/>
              <a:gd name="connsiteX175" fmla="*/ 2835556 w 4172535"/>
              <a:gd name="connsiteY175" fmla="*/ 1804992 h 5613023"/>
              <a:gd name="connsiteX176" fmla="*/ 4103726 w 4172535"/>
              <a:gd name="connsiteY176" fmla="*/ 1558502 h 5613023"/>
              <a:gd name="connsiteX177" fmla="*/ 4104232 w 4172535"/>
              <a:gd name="connsiteY177" fmla="*/ 1558502 h 5613023"/>
              <a:gd name="connsiteX178" fmla="*/ 4114088 w 4172535"/>
              <a:gd name="connsiteY178" fmla="*/ 1543209 h 5613023"/>
              <a:gd name="connsiteX179" fmla="*/ 4098549 w 4172535"/>
              <a:gd name="connsiteY179" fmla="*/ 1532257 h 5613023"/>
              <a:gd name="connsiteX180" fmla="*/ 4084089 w 4172535"/>
              <a:gd name="connsiteY180" fmla="*/ 1457812 h 5613023"/>
              <a:gd name="connsiteX181" fmla="*/ 2807205 w 4172535"/>
              <a:gd name="connsiteY181" fmla="*/ 1705942 h 5613023"/>
              <a:gd name="connsiteX182" fmla="*/ 2130120 w 4172535"/>
              <a:gd name="connsiteY182" fmla="*/ 2615248 h 5613023"/>
              <a:gd name="connsiteX183" fmla="*/ 1727599 w 4172535"/>
              <a:gd name="connsiteY183" fmla="*/ 5231668 h 5613023"/>
              <a:gd name="connsiteX184" fmla="*/ 1652165 w 4172535"/>
              <a:gd name="connsiteY184" fmla="*/ 5408280 h 5613023"/>
              <a:gd name="connsiteX185" fmla="*/ 1675819 w 4172535"/>
              <a:gd name="connsiteY185" fmla="*/ 5421936 h 5613023"/>
              <a:gd name="connsiteX186" fmla="*/ 1752828 w 4172535"/>
              <a:gd name="connsiteY186" fmla="*/ 5241619 h 5613023"/>
              <a:gd name="connsiteX187" fmla="*/ 2157208 w 4172535"/>
              <a:gd name="connsiteY187" fmla="*/ 2612913 h 5613023"/>
              <a:gd name="connsiteX188" fmla="*/ 2812383 w 4172535"/>
              <a:gd name="connsiteY188" fmla="*/ 1732250 h 5613023"/>
              <a:gd name="connsiteX189" fmla="*/ 4089267 w 4172535"/>
              <a:gd name="connsiteY189" fmla="*/ 1484057 h 5613023"/>
              <a:gd name="connsiteX190" fmla="*/ 4099812 w 4172535"/>
              <a:gd name="connsiteY190" fmla="*/ 1468347 h 5613023"/>
              <a:gd name="connsiteX191" fmla="*/ 4084089 w 4172535"/>
              <a:gd name="connsiteY191" fmla="*/ 1457812 h 5613023"/>
              <a:gd name="connsiteX192" fmla="*/ 4069376 w 4172535"/>
              <a:gd name="connsiteY192" fmla="*/ 1383366 h 5613023"/>
              <a:gd name="connsiteX193" fmla="*/ 2784031 w 4172535"/>
              <a:gd name="connsiteY193" fmla="*/ 1633263 h 5613023"/>
              <a:gd name="connsiteX194" fmla="*/ 2054348 w 4172535"/>
              <a:gd name="connsiteY194" fmla="*/ 2615815 h 5613023"/>
              <a:gd name="connsiteX195" fmla="*/ 1657855 w 4172535"/>
              <a:gd name="connsiteY195" fmla="*/ 5201853 h 5613023"/>
              <a:gd name="connsiteX196" fmla="*/ 1586024 w 4172535"/>
              <a:gd name="connsiteY196" fmla="*/ 5370093 h 5613023"/>
              <a:gd name="connsiteX197" fmla="*/ 1609720 w 4172535"/>
              <a:gd name="connsiteY197" fmla="*/ 5383774 h 5613023"/>
              <a:gd name="connsiteX198" fmla="*/ 1683084 w 4172535"/>
              <a:gd name="connsiteY198" fmla="*/ 5211857 h 5613023"/>
              <a:gd name="connsiteX199" fmla="*/ 2081120 w 4172535"/>
              <a:gd name="connsiteY199" fmla="*/ 2613355 h 5613023"/>
              <a:gd name="connsiteX200" fmla="*/ 2789209 w 4172535"/>
              <a:gd name="connsiteY200" fmla="*/ 1659571 h 5613023"/>
              <a:gd name="connsiteX201" fmla="*/ 4074491 w 4172535"/>
              <a:gd name="connsiteY201" fmla="*/ 1409611 h 5613023"/>
              <a:gd name="connsiteX202" fmla="*/ 4075274 w 4172535"/>
              <a:gd name="connsiteY202" fmla="*/ 1409460 h 5613023"/>
              <a:gd name="connsiteX203" fmla="*/ 4085383 w 4172535"/>
              <a:gd name="connsiteY203" fmla="*/ 1393467 h 5613023"/>
              <a:gd name="connsiteX204" fmla="*/ 4069376 w 4172535"/>
              <a:gd name="connsiteY204" fmla="*/ 1383366 h 5613023"/>
              <a:gd name="connsiteX205" fmla="*/ 4055485 w 4172535"/>
              <a:gd name="connsiteY205" fmla="*/ 1308858 h 5613023"/>
              <a:gd name="connsiteX206" fmla="*/ 2761047 w 4172535"/>
              <a:gd name="connsiteY206" fmla="*/ 1560584 h 5613023"/>
              <a:gd name="connsiteX207" fmla="*/ 1978070 w 4172535"/>
              <a:gd name="connsiteY207" fmla="*/ 2616509 h 5613023"/>
              <a:gd name="connsiteX208" fmla="*/ 1588386 w 4172535"/>
              <a:gd name="connsiteY208" fmla="*/ 5171785 h 5613023"/>
              <a:gd name="connsiteX209" fmla="*/ 1520054 w 4172535"/>
              <a:gd name="connsiteY209" fmla="*/ 5332005 h 5613023"/>
              <a:gd name="connsiteX210" fmla="*/ 1543390 w 4172535"/>
              <a:gd name="connsiteY210" fmla="*/ 5345478 h 5613023"/>
              <a:gd name="connsiteX211" fmla="*/ 1613243 w 4172535"/>
              <a:gd name="connsiteY211" fmla="*/ 5181688 h 5613023"/>
              <a:gd name="connsiteX212" fmla="*/ 2004906 w 4172535"/>
              <a:gd name="connsiteY212" fmla="*/ 2613986 h 5613023"/>
              <a:gd name="connsiteX213" fmla="*/ 2766225 w 4172535"/>
              <a:gd name="connsiteY213" fmla="*/ 1586955 h 5613023"/>
              <a:gd name="connsiteX214" fmla="*/ 4060663 w 4172535"/>
              <a:gd name="connsiteY214" fmla="*/ 1335166 h 5613023"/>
              <a:gd name="connsiteX215" fmla="*/ 4071239 w 4172535"/>
              <a:gd name="connsiteY215" fmla="*/ 1319425 h 5613023"/>
              <a:gd name="connsiteX216" fmla="*/ 4055485 w 4172535"/>
              <a:gd name="connsiteY216" fmla="*/ 1308858 h 5613023"/>
              <a:gd name="connsiteX217" fmla="*/ 4040583 w 4172535"/>
              <a:gd name="connsiteY217" fmla="*/ 1234349 h 5613023"/>
              <a:gd name="connsiteX218" fmla="*/ 2737558 w 4172535"/>
              <a:gd name="connsiteY218" fmla="*/ 1487779 h 5613023"/>
              <a:gd name="connsiteX219" fmla="*/ 1901983 w 4172535"/>
              <a:gd name="connsiteY219" fmla="*/ 2617077 h 5613023"/>
              <a:gd name="connsiteX220" fmla="*/ 1518537 w 4172535"/>
              <a:gd name="connsiteY220" fmla="*/ 5142023 h 5613023"/>
              <a:gd name="connsiteX221" fmla="*/ 1453858 w 4172535"/>
              <a:gd name="connsiteY221" fmla="*/ 5293787 h 5613023"/>
              <a:gd name="connsiteX222" fmla="*/ 1477338 w 4172535"/>
              <a:gd name="connsiteY222" fmla="*/ 5307343 h 5613023"/>
              <a:gd name="connsiteX223" fmla="*/ 1543580 w 4172535"/>
              <a:gd name="connsiteY223" fmla="*/ 5151912 h 5613023"/>
              <a:gd name="connsiteX224" fmla="*/ 1928819 w 4172535"/>
              <a:gd name="connsiteY224" fmla="*/ 2614617 h 5613023"/>
              <a:gd name="connsiteX225" fmla="*/ 2742799 w 4172535"/>
              <a:gd name="connsiteY225" fmla="*/ 1514213 h 5613023"/>
              <a:gd name="connsiteX226" fmla="*/ 4045761 w 4172535"/>
              <a:gd name="connsiteY226" fmla="*/ 1260594 h 5613023"/>
              <a:gd name="connsiteX227" fmla="*/ 4056432 w 4172535"/>
              <a:gd name="connsiteY227" fmla="*/ 1244822 h 5613023"/>
              <a:gd name="connsiteX228" fmla="*/ 4056413 w 4172535"/>
              <a:gd name="connsiteY228" fmla="*/ 1244728 h 5613023"/>
              <a:gd name="connsiteX229" fmla="*/ 4040583 w 4172535"/>
              <a:gd name="connsiteY229" fmla="*/ 1234349 h 5613023"/>
              <a:gd name="connsiteX230" fmla="*/ 4026060 w 4172535"/>
              <a:gd name="connsiteY230" fmla="*/ 1160030 h 5613023"/>
              <a:gd name="connsiteX231" fmla="*/ 2714447 w 4172535"/>
              <a:gd name="connsiteY231" fmla="*/ 1415290 h 5613023"/>
              <a:gd name="connsiteX232" fmla="*/ 1825769 w 4172535"/>
              <a:gd name="connsiteY232" fmla="*/ 2617708 h 5613023"/>
              <a:gd name="connsiteX233" fmla="*/ 1448574 w 4172535"/>
              <a:gd name="connsiteY233" fmla="*/ 5111997 h 5613023"/>
              <a:gd name="connsiteX234" fmla="*/ 1387467 w 4172535"/>
              <a:gd name="connsiteY234" fmla="*/ 5255456 h 5613023"/>
              <a:gd name="connsiteX235" fmla="*/ 1410985 w 4172535"/>
              <a:gd name="connsiteY235" fmla="*/ 5269034 h 5613023"/>
              <a:gd name="connsiteX236" fmla="*/ 1473684 w 4172535"/>
              <a:gd name="connsiteY236" fmla="*/ 5121789 h 5613023"/>
              <a:gd name="connsiteX237" fmla="*/ 1852542 w 4172535"/>
              <a:gd name="connsiteY237" fmla="*/ 2615058 h 5613023"/>
              <a:gd name="connsiteX238" fmla="*/ 2719625 w 4172535"/>
              <a:gd name="connsiteY238" fmla="*/ 1441598 h 5613023"/>
              <a:gd name="connsiteX239" fmla="*/ 4031301 w 4172535"/>
              <a:gd name="connsiteY239" fmla="*/ 1186338 h 5613023"/>
              <a:gd name="connsiteX240" fmla="*/ 4041909 w 4172535"/>
              <a:gd name="connsiteY240" fmla="*/ 1170566 h 5613023"/>
              <a:gd name="connsiteX241" fmla="*/ 4026060 w 4172535"/>
              <a:gd name="connsiteY241" fmla="*/ 1160030 h 5613023"/>
              <a:gd name="connsiteX242" fmla="*/ 4011537 w 4172535"/>
              <a:gd name="connsiteY242" fmla="*/ 1085522 h 5613023"/>
              <a:gd name="connsiteX243" fmla="*/ 2690895 w 4172535"/>
              <a:gd name="connsiteY243" fmla="*/ 1342800 h 5613023"/>
              <a:gd name="connsiteX244" fmla="*/ 1749302 w 4172535"/>
              <a:gd name="connsiteY244" fmla="*/ 2618528 h 5613023"/>
              <a:gd name="connsiteX245" fmla="*/ 1378644 w 4172535"/>
              <a:gd name="connsiteY245" fmla="*/ 5082431 h 5613023"/>
              <a:gd name="connsiteX246" fmla="*/ 1321276 w 4172535"/>
              <a:gd name="connsiteY246" fmla="*/ 5217241 h 5613023"/>
              <a:gd name="connsiteX247" fmla="*/ 1344809 w 4172535"/>
              <a:gd name="connsiteY247" fmla="*/ 5230828 h 5613023"/>
              <a:gd name="connsiteX248" fmla="*/ 1403833 w 4172535"/>
              <a:gd name="connsiteY248" fmla="*/ 5092118 h 5613023"/>
              <a:gd name="connsiteX249" fmla="*/ 1776327 w 4172535"/>
              <a:gd name="connsiteY249" fmla="*/ 2615879 h 5613023"/>
              <a:gd name="connsiteX250" fmla="*/ 2696325 w 4172535"/>
              <a:gd name="connsiteY250" fmla="*/ 1368919 h 5613023"/>
              <a:gd name="connsiteX251" fmla="*/ 4016715 w 4172535"/>
              <a:gd name="connsiteY251" fmla="*/ 1111767 h 5613023"/>
              <a:gd name="connsiteX252" fmla="*/ 4027386 w 4172535"/>
              <a:gd name="connsiteY252" fmla="*/ 1095995 h 5613023"/>
              <a:gd name="connsiteX253" fmla="*/ 4011537 w 4172535"/>
              <a:gd name="connsiteY253" fmla="*/ 1085522 h 5613023"/>
              <a:gd name="connsiteX254" fmla="*/ 3996825 w 4172535"/>
              <a:gd name="connsiteY254" fmla="*/ 1011203 h 5613023"/>
              <a:gd name="connsiteX255" fmla="*/ 2667595 w 4172535"/>
              <a:gd name="connsiteY255" fmla="*/ 1269869 h 5613023"/>
              <a:gd name="connsiteX256" fmla="*/ 1673467 w 4172535"/>
              <a:gd name="connsiteY256" fmla="*/ 2618844 h 5613023"/>
              <a:gd name="connsiteX257" fmla="*/ 1309084 w 4172535"/>
              <a:gd name="connsiteY257" fmla="*/ 5052141 h 5613023"/>
              <a:gd name="connsiteX258" fmla="*/ 1255123 w 4172535"/>
              <a:gd name="connsiteY258" fmla="*/ 5179047 h 5613023"/>
              <a:gd name="connsiteX259" fmla="*/ 1278582 w 4172535"/>
              <a:gd name="connsiteY259" fmla="*/ 5192591 h 5613023"/>
              <a:gd name="connsiteX260" fmla="*/ 1334058 w 4172535"/>
              <a:gd name="connsiteY260" fmla="*/ 5062112 h 5613023"/>
              <a:gd name="connsiteX261" fmla="*/ 1700177 w 4172535"/>
              <a:gd name="connsiteY261" fmla="*/ 2616383 h 5613023"/>
              <a:gd name="connsiteX262" fmla="*/ 2672899 w 4172535"/>
              <a:gd name="connsiteY262" fmla="*/ 1296114 h 5613023"/>
              <a:gd name="connsiteX263" fmla="*/ 4002003 w 4172535"/>
              <a:gd name="connsiteY263" fmla="*/ 1037448 h 5613023"/>
              <a:gd name="connsiteX264" fmla="*/ 4012674 w 4172535"/>
              <a:gd name="connsiteY264" fmla="*/ 1021675 h 5613023"/>
              <a:gd name="connsiteX265" fmla="*/ 3996825 w 4172535"/>
              <a:gd name="connsiteY265" fmla="*/ 1011203 h 5613023"/>
              <a:gd name="connsiteX266" fmla="*/ 3982491 w 4172535"/>
              <a:gd name="connsiteY266" fmla="*/ 936505 h 5613023"/>
              <a:gd name="connsiteX267" fmla="*/ 2644611 w 4172535"/>
              <a:gd name="connsiteY267" fmla="*/ 1197190 h 5613023"/>
              <a:gd name="connsiteX268" fmla="*/ 1597253 w 4172535"/>
              <a:gd name="connsiteY268" fmla="*/ 2619601 h 5613023"/>
              <a:gd name="connsiteX269" fmla="*/ 1239304 w 4172535"/>
              <a:gd name="connsiteY269" fmla="*/ 5022579 h 5613023"/>
              <a:gd name="connsiteX270" fmla="*/ 1189037 w 4172535"/>
              <a:gd name="connsiteY270" fmla="*/ 5140893 h 5613023"/>
              <a:gd name="connsiteX271" fmla="*/ 1212404 w 4172535"/>
              <a:gd name="connsiteY271" fmla="*/ 5154384 h 5613023"/>
              <a:gd name="connsiteX272" fmla="*/ 1264254 w 4172535"/>
              <a:gd name="connsiteY272" fmla="*/ 5032331 h 5613023"/>
              <a:gd name="connsiteX273" fmla="*/ 1624026 w 4172535"/>
              <a:gd name="connsiteY273" fmla="*/ 2616888 h 5613023"/>
              <a:gd name="connsiteX274" fmla="*/ 2649915 w 4172535"/>
              <a:gd name="connsiteY274" fmla="*/ 1223561 h 5613023"/>
              <a:gd name="connsiteX275" fmla="*/ 3987921 w 4172535"/>
              <a:gd name="connsiteY275" fmla="*/ 962687 h 5613023"/>
              <a:gd name="connsiteX276" fmla="*/ 3998340 w 4172535"/>
              <a:gd name="connsiteY276" fmla="*/ 947041 h 5613023"/>
              <a:gd name="connsiteX277" fmla="*/ 3982491 w 4172535"/>
              <a:gd name="connsiteY277" fmla="*/ 936505 h 5613023"/>
              <a:gd name="connsiteX278" fmla="*/ 3968347 w 4172535"/>
              <a:gd name="connsiteY278" fmla="*/ 862123 h 5613023"/>
              <a:gd name="connsiteX279" fmla="*/ 2621501 w 4172535"/>
              <a:gd name="connsiteY279" fmla="*/ 1124889 h 5613023"/>
              <a:gd name="connsiteX280" fmla="*/ 1521166 w 4172535"/>
              <a:gd name="connsiteY280" fmla="*/ 2620610 h 5613023"/>
              <a:gd name="connsiteX281" fmla="*/ 1169606 w 4172535"/>
              <a:gd name="connsiteY281" fmla="*/ 4992875 h 5613023"/>
              <a:gd name="connsiteX282" fmla="*/ 1122962 w 4172535"/>
              <a:gd name="connsiteY282" fmla="*/ 5102744 h 5613023"/>
              <a:gd name="connsiteX283" fmla="*/ 1146248 w 4172535"/>
              <a:gd name="connsiteY283" fmla="*/ 5116188 h 5613023"/>
              <a:gd name="connsiteX284" fmla="*/ 1194551 w 4172535"/>
              <a:gd name="connsiteY284" fmla="*/ 5002394 h 5613023"/>
              <a:gd name="connsiteX285" fmla="*/ 1547875 w 4172535"/>
              <a:gd name="connsiteY285" fmla="*/ 2617582 h 5613023"/>
              <a:gd name="connsiteX286" fmla="*/ 2626994 w 4172535"/>
              <a:gd name="connsiteY286" fmla="*/ 1150882 h 5613023"/>
              <a:gd name="connsiteX287" fmla="*/ 3973525 w 4172535"/>
              <a:gd name="connsiteY287" fmla="*/ 888431 h 5613023"/>
              <a:gd name="connsiteX288" fmla="*/ 3984101 w 4172535"/>
              <a:gd name="connsiteY288" fmla="*/ 872690 h 5613023"/>
              <a:gd name="connsiteX289" fmla="*/ 3968347 w 4172535"/>
              <a:gd name="connsiteY289" fmla="*/ 862123 h 5613023"/>
              <a:gd name="connsiteX290" fmla="*/ 2576037 w 4172535"/>
              <a:gd name="connsiteY290" fmla="*/ 2475 h 5613023"/>
              <a:gd name="connsiteX291" fmla="*/ 2571750 w 4172535"/>
              <a:gd name="connsiteY291" fmla="*/ 0 h 5613023"/>
              <a:gd name="connsiteX292" fmla="*/ 2569593 w 4172535"/>
              <a:gd name="connsiteY292" fmla="*/ 3737 h 5613023"/>
              <a:gd name="connsiteX293" fmla="*/ 2676037 w 4172535"/>
              <a:gd name="connsiteY293" fmla="*/ 60210 h 5613023"/>
              <a:gd name="connsiteX294" fmla="*/ 2640711 w 4172535"/>
              <a:gd name="connsiteY294" fmla="*/ 39815 h 5613023"/>
              <a:gd name="connsiteX295" fmla="*/ 2537045 w 4172535"/>
              <a:gd name="connsiteY295" fmla="*/ 60112 h 5613023"/>
              <a:gd name="connsiteX296" fmla="*/ 2519261 w 4172535"/>
              <a:gd name="connsiteY296" fmla="*/ 90915 h 5613023"/>
              <a:gd name="connsiteX297" fmla="*/ 2775934 w 4172535"/>
              <a:gd name="connsiteY297" fmla="*/ 117886 h 5613023"/>
              <a:gd name="connsiteX298" fmla="*/ 2740624 w 4172535"/>
              <a:gd name="connsiteY298" fmla="*/ 97499 h 5613023"/>
              <a:gd name="connsiteX299" fmla="*/ 2486769 w 4172535"/>
              <a:gd name="connsiteY299" fmla="*/ 147191 h 5613023"/>
              <a:gd name="connsiteX300" fmla="*/ 2468990 w 4172535"/>
              <a:gd name="connsiteY300" fmla="*/ 177986 h 5613023"/>
              <a:gd name="connsiteX301" fmla="*/ 2875607 w 4172535"/>
              <a:gd name="connsiteY301" fmla="*/ 175432 h 5613023"/>
              <a:gd name="connsiteX302" fmla="*/ 2840431 w 4172535"/>
              <a:gd name="connsiteY302" fmla="*/ 155123 h 5613023"/>
              <a:gd name="connsiteX303" fmla="*/ 2436576 w 4172535"/>
              <a:gd name="connsiteY303" fmla="*/ 234129 h 5613023"/>
              <a:gd name="connsiteX304" fmla="*/ 2418876 w 4172535"/>
              <a:gd name="connsiteY304" fmla="*/ 264786 h 5613023"/>
              <a:gd name="connsiteX305" fmla="*/ 2975594 w 4172535"/>
              <a:gd name="connsiteY305" fmla="*/ 233159 h 5613023"/>
              <a:gd name="connsiteX306" fmla="*/ 2940418 w 4172535"/>
              <a:gd name="connsiteY306" fmla="*/ 212851 h 5613023"/>
              <a:gd name="connsiteX307" fmla="*/ 2386287 w 4172535"/>
              <a:gd name="connsiteY307" fmla="*/ 321231 h 5613023"/>
              <a:gd name="connsiteX308" fmla="*/ 2368410 w 4172535"/>
              <a:gd name="connsiteY308" fmla="*/ 352196 h 5613023"/>
              <a:gd name="connsiteX309" fmla="*/ 2371327 w 4172535"/>
              <a:gd name="connsiteY309" fmla="*/ 351478 h 5613023"/>
              <a:gd name="connsiteX310" fmla="*/ 3075640 w 4172535"/>
              <a:gd name="connsiteY310" fmla="*/ 290921 h 5613023"/>
              <a:gd name="connsiteX311" fmla="*/ 3040348 w 4172535"/>
              <a:gd name="connsiteY311" fmla="*/ 270545 h 5613023"/>
              <a:gd name="connsiteX312" fmla="*/ 2389323 w 4172535"/>
              <a:gd name="connsiteY312" fmla="*/ 397849 h 5613023"/>
              <a:gd name="connsiteX313" fmla="*/ 2334154 w 4172535"/>
              <a:gd name="connsiteY313" fmla="*/ 411528 h 5613023"/>
              <a:gd name="connsiteX314" fmla="*/ 2315502 w 4172535"/>
              <a:gd name="connsiteY314" fmla="*/ 443835 h 5613023"/>
              <a:gd name="connsiteX315" fmla="*/ 2394627 w 4172535"/>
              <a:gd name="connsiteY315" fmla="*/ 424220 h 5613023"/>
              <a:gd name="connsiteX316" fmla="*/ 3175538 w 4172535"/>
              <a:gd name="connsiteY316" fmla="*/ 348597 h 5613023"/>
              <a:gd name="connsiteX317" fmla="*/ 3140418 w 4172535"/>
              <a:gd name="connsiteY317" fmla="*/ 328321 h 5613023"/>
              <a:gd name="connsiteX318" fmla="*/ 2412496 w 4172535"/>
              <a:gd name="connsiteY318" fmla="*/ 470590 h 5613023"/>
              <a:gd name="connsiteX319" fmla="*/ 2281274 w 4172535"/>
              <a:gd name="connsiteY319" fmla="*/ 503119 h 5613023"/>
              <a:gd name="connsiteX320" fmla="*/ 2262691 w 4172535"/>
              <a:gd name="connsiteY320" fmla="*/ 535306 h 5613023"/>
              <a:gd name="connsiteX321" fmla="*/ 2417864 w 4172535"/>
              <a:gd name="connsiteY321" fmla="*/ 496836 h 5613023"/>
              <a:gd name="connsiteX322" fmla="*/ 3275431 w 4172535"/>
              <a:gd name="connsiteY322" fmla="*/ 406271 h 5613023"/>
              <a:gd name="connsiteX323" fmla="*/ 3240812 w 4172535"/>
              <a:gd name="connsiteY323" fmla="*/ 386283 h 5613023"/>
              <a:gd name="connsiteX324" fmla="*/ 2435796 w 4172535"/>
              <a:gd name="connsiteY324" fmla="*/ 543585 h 5613023"/>
              <a:gd name="connsiteX325" fmla="*/ 2257167 w 4172535"/>
              <a:gd name="connsiteY325" fmla="*/ 587822 h 5613023"/>
              <a:gd name="connsiteX326" fmla="*/ 2226054 w 4172535"/>
              <a:gd name="connsiteY326" fmla="*/ 598765 h 5613023"/>
              <a:gd name="connsiteX327" fmla="*/ 2205753 w 4172535"/>
              <a:gd name="connsiteY327" fmla="*/ 633926 h 5613023"/>
              <a:gd name="connsiteX328" fmla="*/ 2264841 w 4172535"/>
              <a:gd name="connsiteY328" fmla="*/ 613129 h 5613023"/>
              <a:gd name="connsiteX329" fmla="*/ 2440974 w 4172535"/>
              <a:gd name="connsiteY329" fmla="*/ 569451 h 5613023"/>
              <a:gd name="connsiteX330" fmla="*/ 3375392 w 4172535"/>
              <a:gd name="connsiteY330" fmla="*/ 463983 h 5613023"/>
              <a:gd name="connsiteX331" fmla="*/ 3340350 w 4172535"/>
              <a:gd name="connsiteY331" fmla="*/ 443751 h 5613023"/>
              <a:gd name="connsiteX332" fmla="*/ 2459222 w 4172535"/>
              <a:gd name="connsiteY332" fmla="*/ 615885 h 5613023"/>
              <a:gd name="connsiteX333" fmla="*/ 2286845 w 4172535"/>
              <a:gd name="connsiteY333" fmla="*/ 658576 h 5613023"/>
              <a:gd name="connsiteX334" fmla="*/ 2167241 w 4172535"/>
              <a:gd name="connsiteY334" fmla="*/ 700632 h 5613023"/>
              <a:gd name="connsiteX335" fmla="*/ 2146734 w 4172535"/>
              <a:gd name="connsiteY335" fmla="*/ 736150 h 5613023"/>
              <a:gd name="connsiteX336" fmla="*/ 2294298 w 4172535"/>
              <a:gd name="connsiteY336" fmla="*/ 684230 h 5613023"/>
              <a:gd name="connsiteX337" fmla="*/ 2464148 w 4172535"/>
              <a:gd name="connsiteY337" fmla="*/ 642130 h 5613023"/>
              <a:gd name="connsiteX338" fmla="*/ 3475571 w 4172535"/>
              <a:gd name="connsiteY338" fmla="*/ 521822 h 5613023"/>
              <a:gd name="connsiteX339" fmla="*/ 3440382 w 4172535"/>
              <a:gd name="connsiteY339" fmla="*/ 501505 h 5613023"/>
              <a:gd name="connsiteX340" fmla="*/ 2482207 w 4172535"/>
              <a:gd name="connsiteY340" fmla="*/ 688690 h 5613023"/>
              <a:gd name="connsiteX341" fmla="*/ 2157418 w 4172535"/>
              <a:gd name="connsiteY341" fmla="*/ 785641 h 5613023"/>
              <a:gd name="connsiteX342" fmla="*/ 2103883 w 4172535"/>
              <a:gd name="connsiteY342" fmla="*/ 810370 h 5613023"/>
              <a:gd name="connsiteX343" fmla="*/ 2080642 w 4172535"/>
              <a:gd name="connsiteY343" fmla="*/ 850624 h 5613023"/>
              <a:gd name="connsiteX344" fmla="*/ 2167626 w 4172535"/>
              <a:gd name="connsiteY344" fmla="*/ 810407 h 5613023"/>
              <a:gd name="connsiteX345" fmla="*/ 2487510 w 4172535"/>
              <a:gd name="connsiteY345" fmla="*/ 714746 h 5613023"/>
              <a:gd name="connsiteX346" fmla="*/ 3575715 w 4172535"/>
              <a:gd name="connsiteY346" fmla="*/ 579640 h 5613023"/>
              <a:gd name="connsiteX347" fmla="*/ 3540445 w 4172535"/>
              <a:gd name="connsiteY347" fmla="*/ 559276 h 5613023"/>
              <a:gd name="connsiteX348" fmla="*/ 2505443 w 4172535"/>
              <a:gd name="connsiteY348" fmla="*/ 761243 h 5613023"/>
              <a:gd name="connsiteX349" fmla="*/ 2047910 w 4172535"/>
              <a:gd name="connsiteY349" fmla="*/ 921524 h 5613023"/>
              <a:gd name="connsiteX350" fmla="*/ 2035568 w 4172535"/>
              <a:gd name="connsiteY350" fmla="*/ 928695 h 5613023"/>
              <a:gd name="connsiteX351" fmla="*/ 2008623 w 4172535"/>
              <a:gd name="connsiteY351" fmla="*/ 975366 h 5613023"/>
              <a:gd name="connsiteX352" fmla="*/ 2060276 w 4172535"/>
              <a:gd name="connsiteY352" fmla="*/ 945343 h 5613023"/>
              <a:gd name="connsiteX353" fmla="*/ 2510621 w 4172535"/>
              <a:gd name="connsiteY353" fmla="*/ 787488 h 5613023"/>
              <a:gd name="connsiteX354" fmla="*/ 3675634 w 4172535"/>
              <a:gd name="connsiteY354" fmla="*/ 637328 h 5613023"/>
              <a:gd name="connsiteX355" fmla="*/ 3640173 w 4172535"/>
              <a:gd name="connsiteY355" fmla="*/ 616855 h 5613023"/>
              <a:gd name="connsiteX356" fmla="*/ 2528680 w 4172535"/>
              <a:gd name="connsiteY356" fmla="*/ 833796 h 5613023"/>
              <a:gd name="connsiteX357" fmla="*/ 1966063 w 4172535"/>
              <a:gd name="connsiteY357" fmla="*/ 1058906 h 5613023"/>
              <a:gd name="connsiteX358" fmla="*/ 1956512 w 4172535"/>
              <a:gd name="connsiteY358" fmla="*/ 1065624 h 5613023"/>
              <a:gd name="connsiteX359" fmla="*/ 1924686 w 4172535"/>
              <a:gd name="connsiteY359" fmla="*/ 1120749 h 5613023"/>
              <a:gd name="connsiteX360" fmla="*/ 1972297 w 4172535"/>
              <a:gd name="connsiteY360" fmla="*/ 1086831 h 5613023"/>
              <a:gd name="connsiteX361" fmla="*/ 2533921 w 4172535"/>
              <a:gd name="connsiteY361" fmla="*/ 860230 h 5613023"/>
              <a:gd name="connsiteX362" fmla="*/ 3775430 w 4172535"/>
              <a:gd name="connsiteY362" fmla="*/ 694945 h 5613023"/>
              <a:gd name="connsiteX363" fmla="*/ 3739942 w 4172535"/>
              <a:gd name="connsiteY363" fmla="*/ 674456 h 5613023"/>
              <a:gd name="connsiteX364" fmla="*/ 2551980 w 4172535"/>
              <a:gd name="connsiteY364" fmla="*/ 906222 h 5613023"/>
              <a:gd name="connsiteX365" fmla="*/ 1883548 w 4172535"/>
              <a:gd name="connsiteY365" fmla="*/ 1210367 h 5613023"/>
              <a:gd name="connsiteX366" fmla="*/ 1862566 w 4172535"/>
              <a:gd name="connsiteY366" fmla="*/ 1228344 h 5613023"/>
              <a:gd name="connsiteX367" fmla="*/ 1822113 w 4172535"/>
              <a:gd name="connsiteY367" fmla="*/ 1298411 h 5613023"/>
              <a:gd name="connsiteX368" fmla="*/ 1900091 w 4172535"/>
              <a:gd name="connsiteY368" fmla="*/ 1231612 h 5613023"/>
              <a:gd name="connsiteX369" fmla="*/ 2557094 w 4172535"/>
              <a:gd name="connsiteY369" fmla="*/ 932783 h 5613023"/>
              <a:gd name="connsiteX370" fmla="*/ 3875651 w 4172535"/>
              <a:gd name="connsiteY370" fmla="*/ 752808 h 5613023"/>
              <a:gd name="connsiteX371" fmla="*/ 3840301 w 4172535"/>
              <a:gd name="connsiteY371" fmla="*/ 732399 h 5613023"/>
              <a:gd name="connsiteX372" fmla="*/ 2574964 w 4172535"/>
              <a:gd name="connsiteY372" fmla="*/ 979279 h 5613023"/>
              <a:gd name="connsiteX373" fmla="*/ 1735391 w 4172535"/>
              <a:gd name="connsiteY373" fmla="*/ 1457855 h 5613023"/>
              <a:gd name="connsiteX374" fmla="*/ 1716684 w 4172535"/>
              <a:gd name="connsiteY374" fmla="*/ 1481018 h 5613023"/>
              <a:gd name="connsiteX375" fmla="*/ 1446983 w 4172535"/>
              <a:gd name="connsiteY375" fmla="*/ 1948155 h 5613023"/>
              <a:gd name="connsiteX376" fmla="*/ 1412225 w 4172535"/>
              <a:gd name="connsiteY376" fmla="*/ 2055959 h 5613023"/>
              <a:gd name="connsiteX377" fmla="*/ 1368927 w 4172535"/>
              <a:gd name="connsiteY377" fmla="*/ 2621430 h 5613023"/>
              <a:gd name="connsiteX378" fmla="*/ 1020508 w 4172535"/>
              <a:gd name="connsiteY378" fmla="*/ 4957395 h 5613023"/>
              <a:gd name="connsiteX379" fmla="*/ 990802 w 4172535"/>
              <a:gd name="connsiteY379" fmla="*/ 5026441 h 5613023"/>
              <a:gd name="connsiteX380" fmla="*/ 1013845 w 4172535"/>
              <a:gd name="connsiteY380" fmla="*/ 5039745 h 5613023"/>
              <a:gd name="connsiteX381" fmla="*/ 1054986 w 4172535"/>
              <a:gd name="connsiteY381" fmla="*/ 4942653 h 5613023"/>
              <a:gd name="connsiteX382" fmla="*/ 1395573 w 4172535"/>
              <a:gd name="connsiteY382" fmla="*/ 2618718 h 5613023"/>
              <a:gd name="connsiteX383" fmla="*/ 2580079 w 4172535"/>
              <a:gd name="connsiteY383" fmla="*/ 1005588 h 5613023"/>
              <a:gd name="connsiteX384" fmla="*/ 3968634 w 4172535"/>
              <a:gd name="connsiteY384" fmla="*/ 806492 h 5613023"/>
              <a:gd name="connsiteX385" fmla="*/ 3940438 w 4172535"/>
              <a:gd name="connsiteY385" fmla="*/ 790213 h 5613023"/>
              <a:gd name="connsiteX386" fmla="*/ 2598138 w 4172535"/>
              <a:gd name="connsiteY386" fmla="*/ 1051895 h 5613023"/>
              <a:gd name="connsiteX387" fmla="*/ 1445141 w 4172535"/>
              <a:gd name="connsiteY387" fmla="*/ 2620989 h 5613023"/>
              <a:gd name="connsiteX388" fmla="*/ 1100009 w 4172535"/>
              <a:gd name="connsiteY388" fmla="*/ 4962870 h 5613023"/>
              <a:gd name="connsiteX389" fmla="*/ 1056869 w 4172535"/>
              <a:gd name="connsiteY389" fmla="*/ 5064585 h 5613023"/>
              <a:gd name="connsiteX390" fmla="*/ 1080039 w 4172535"/>
              <a:gd name="connsiteY390" fmla="*/ 5077962 h 5613023"/>
              <a:gd name="connsiteX391" fmla="*/ 1124702 w 4172535"/>
              <a:gd name="connsiteY391" fmla="*/ 4972656 h 5613023"/>
              <a:gd name="connsiteX392" fmla="*/ 1471724 w 4172535"/>
              <a:gd name="connsiteY392" fmla="*/ 2618213 h 5613023"/>
              <a:gd name="connsiteX393" fmla="*/ 2603442 w 4172535"/>
              <a:gd name="connsiteY393" fmla="*/ 1078203 h 5613023"/>
              <a:gd name="connsiteX394" fmla="*/ 3958686 w 4172535"/>
              <a:gd name="connsiteY394" fmla="*/ 813985 h 5613023"/>
              <a:gd name="connsiteX395" fmla="*/ 3960322 w 4172535"/>
              <a:gd name="connsiteY395" fmla="*/ 813657 h 5613023"/>
              <a:gd name="connsiteX396" fmla="*/ 3968507 w 4172535"/>
              <a:gd name="connsiteY396" fmla="*/ 807427 h 5613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Lst>
            <a:rect l="l" t="t" r="r" b="b"/>
            <a:pathLst>
              <a:path w="4172535" h="5613023">
                <a:moveTo>
                  <a:pt x="62272" y="4346544"/>
                </a:moveTo>
                <a:lnTo>
                  <a:pt x="0" y="4454402"/>
                </a:lnTo>
                <a:lnTo>
                  <a:pt x="18829" y="4465272"/>
                </a:lnTo>
                <a:close/>
                <a:moveTo>
                  <a:pt x="227587" y="4060210"/>
                </a:moveTo>
                <a:lnTo>
                  <a:pt x="168293" y="4162910"/>
                </a:lnTo>
                <a:lnTo>
                  <a:pt x="112739" y="4351897"/>
                </a:lnTo>
                <a:lnTo>
                  <a:pt x="62003" y="4490199"/>
                </a:lnTo>
                <a:lnTo>
                  <a:pt x="84982" y="4503466"/>
                </a:lnTo>
                <a:lnTo>
                  <a:pt x="124252" y="4399870"/>
                </a:lnTo>
                <a:cubicBezTo>
                  <a:pt x="144185" y="4343503"/>
                  <a:pt x="162846" y="4286716"/>
                  <a:pt x="180222" y="4229554"/>
                </a:cubicBezTo>
                <a:close/>
                <a:moveTo>
                  <a:pt x="349361" y="3849291"/>
                </a:moveTo>
                <a:lnTo>
                  <a:pt x="307256" y="3922220"/>
                </a:lnTo>
                <a:lnTo>
                  <a:pt x="283428" y="4040264"/>
                </a:lnTo>
                <a:cubicBezTo>
                  <a:pt x="255097" y="4154631"/>
                  <a:pt x="221773" y="4267762"/>
                  <a:pt x="183540" y="4379328"/>
                </a:cubicBezTo>
                <a:lnTo>
                  <a:pt x="128676" y="4528693"/>
                </a:lnTo>
                <a:lnTo>
                  <a:pt x="152243" y="4542299"/>
                </a:lnTo>
                <a:lnTo>
                  <a:pt x="209006" y="4387761"/>
                </a:lnTo>
                <a:cubicBezTo>
                  <a:pt x="247493" y="4275456"/>
                  <a:pt x="281039" y="4161575"/>
                  <a:pt x="309560" y="4046452"/>
                </a:cubicBezTo>
                <a:close/>
                <a:moveTo>
                  <a:pt x="460489" y="3656812"/>
                </a:moveTo>
                <a:lnTo>
                  <a:pt x="425731" y="3717014"/>
                </a:lnTo>
                <a:lnTo>
                  <a:pt x="423446" y="3733199"/>
                </a:lnTo>
                <a:cubicBezTo>
                  <a:pt x="383844" y="3974709"/>
                  <a:pt x="322832" y="4212246"/>
                  <a:pt x="241141" y="4442964"/>
                </a:cubicBezTo>
                <a:lnTo>
                  <a:pt x="194261" y="4566558"/>
                </a:lnTo>
                <a:lnTo>
                  <a:pt x="218622" y="4580623"/>
                </a:lnTo>
                <a:lnTo>
                  <a:pt x="279664" y="4414785"/>
                </a:lnTo>
                <a:cubicBezTo>
                  <a:pt x="358017" y="4186702"/>
                  <a:pt x="416350" y="3952217"/>
                  <a:pt x="453991" y="3714024"/>
                </a:cubicBezTo>
                <a:close/>
                <a:moveTo>
                  <a:pt x="558967" y="3486243"/>
                </a:moveTo>
                <a:lnTo>
                  <a:pt x="521924" y="3550404"/>
                </a:lnTo>
                <a:lnTo>
                  <a:pt x="501745" y="3726361"/>
                </a:lnTo>
                <a:cubicBezTo>
                  <a:pt x="453966" y="4026808"/>
                  <a:pt x="373645" y="4321392"/>
                  <a:pt x="262099" y="4604829"/>
                </a:cubicBezTo>
                <a:lnTo>
                  <a:pt x="261797" y="4605550"/>
                </a:lnTo>
                <a:lnTo>
                  <a:pt x="284764" y="4618810"/>
                </a:lnTo>
                <a:lnTo>
                  <a:pt x="338219" y="4477990"/>
                </a:lnTo>
                <a:cubicBezTo>
                  <a:pt x="442603" y="4183452"/>
                  <a:pt x="514051" y="3878042"/>
                  <a:pt x="551110" y="3567414"/>
                </a:cubicBezTo>
                <a:close/>
                <a:moveTo>
                  <a:pt x="646622" y="3334420"/>
                </a:moveTo>
                <a:lnTo>
                  <a:pt x="617832" y="3384285"/>
                </a:lnTo>
                <a:lnTo>
                  <a:pt x="617588" y="3388871"/>
                </a:lnTo>
                <a:cubicBezTo>
                  <a:pt x="589020" y="3766878"/>
                  <a:pt x="510294" y="4138921"/>
                  <a:pt x="383935" y="4495223"/>
                </a:cubicBezTo>
                <a:lnTo>
                  <a:pt x="327609" y="4643547"/>
                </a:lnTo>
                <a:lnTo>
                  <a:pt x="351451" y="4657312"/>
                </a:lnTo>
                <a:lnTo>
                  <a:pt x="356846" y="4644448"/>
                </a:lnTo>
                <a:cubicBezTo>
                  <a:pt x="516649" y="4238995"/>
                  <a:pt x="614079" y="3811232"/>
                  <a:pt x="645446" y="3375903"/>
                </a:cubicBezTo>
                <a:close/>
                <a:moveTo>
                  <a:pt x="730691" y="3188808"/>
                </a:moveTo>
                <a:lnTo>
                  <a:pt x="701380" y="3239577"/>
                </a:lnTo>
                <a:lnTo>
                  <a:pt x="693921" y="3384923"/>
                </a:lnTo>
                <a:cubicBezTo>
                  <a:pt x="661804" y="3824129"/>
                  <a:pt x="563172" y="4255651"/>
                  <a:pt x="401748" y="4664677"/>
                </a:cubicBezTo>
                <a:lnTo>
                  <a:pt x="394422" y="4682121"/>
                </a:lnTo>
                <a:lnTo>
                  <a:pt x="417745" y="4695587"/>
                </a:lnTo>
                <a:lnTo>
                  <a:pt x="426742" y="4674163"/>
                </a:lnTo>
                <a:cubicBezTo>
                  <a:pt x="612382" y="4203867"/>
                  <a:pt x="715539" y="3704014"/>
                  <a:pt x="730628" y="3196832"/>
                </a:cubicBezTo>
                <a:close/>
                <a:moveTo>
                  <a:pt x="807330" y="3056065"/>
                </a:moveTo>
                <a:lnTo>
                  <a:pt x="780192" y="3103069"/>
                </a:lnTo>
                <a:lnTo>
                  <a:pt x="779253" y="3204287"/>
                </a:lnTo>
                <a:cubicBezTo>
                  <a:pt x="763386" y="3715968"/>
                  <a:pt x="658861" y="4220168"/>
                  <a:pt x="471308" y="4694560"/>
                </a:cubicBezTo>
                <a:lnTo>
                  <a:pt x="460496" y="4720269"/>
                </a:lnTo>
                <a:lnTo>
                  <a:pt x="483934" y="4733801"/>
                </a:lnTo>
                <a:lnTo>
                  <a:pt x="496454" y="4704018"/>
                </a:lnTo>
                <a:cubicBezTo>
                  <a:pt x="685027" y="4226749"/>
                  <a:pt x="790086" y="3719516"/>
                  <a:pt x="805972" y="3204773"/>
                </a:cubicBezTo>
                <a:close/>
                <a:moveTo>
                  <a:pt x="880907" y="2928626"/>
                </a:moveTo>
                <a:lnTo>
                  <a:pt x="855645" y="2972382"/>
                </a:lnTo>
                <a:lnTo>
                  <a:pt x="857303" y="3024249"/>
                </a:lnTo>
                <a:cubicBezTo>
                  <a:pt x="863162" y="3620077"/>
                  <a:pt x="750524" y="4209257"/>
                  <a:pt x="528139" y="4758033"/>
                </a:cubicBezTo>
                <a:lnTo>
                  <a:pt x="527694" y="4759066"/>
                </a:lnTo>
                <a:lnTo>
                  <a:pt x="550219" y="4772071"/>
                </a:lnTo>
                <a:lnTo>
                  <a:pt x="566273" y="4733930"/>
                </a:lnTo>
                <a:cubicBezTo>
                  <a:pt x="781830" y="4189220"/>
                  <a:pt x="890396" y="3606052"/>
                  <a:pt x="883807" y="3016712"/>
                </a:cubicBezTo>
                <a:close/>
                <a:moveTo>
                  <a:pt x="951864" y="2805726"/>
                </a:moveTo>
                <a:lnTo>
                  <a:pt x="927413" y="2848077"/>
                </a:lnTo>
                <a:lnTo>
                  <a:pt x="932896" y="3022413"/>
                </a:lnTo>
                <a:cubicBezTo>
                  <a:pt x="938703" y="3616858"/>
                  <a:pt x="828648" y="4204948"/>
                  <a:pt x="610957" y="4754281"/>
                </a:cubicBezTo>
                <a:lnTo>
                  <a:pt x="593042" y="4796794"/>
                </a:lnTo>
                <a:lnTo>
                  <a:pt x="616824" y="4810525"/>
                </a:lnTo>
                <a:lnTo>
                  <a:pt x="622931" y="4796343"/>
                </a:lnTo>
                <a:cubicBezTo>
                  <a:pt x="874748" y="4174438"/>
                  <a:pt x="988937" y="3501891"/>
                  <a:pt x="953346" y="2825539"/>
                </a:cubicBezTo>
                <a:close/>
                <a:moveTo>
                  <a:pt x="1019429" y="2688699"/>
                </a:moveTo>
                <a:lnTo>
                  <a:pt x="995719" y="2729766"/>
                </a:lnTo>
                <a:lnTo>
                  <a:pt x="1003014" y="2828894"/>
                </a:lnTo>
                <a:cubicBezTo>
                  <a:pt x="1037943" y="3509598"/>
                  <a:pt x="921637" y="4187546"/>
                  <a:pt x="667785" y="4814483"/>
                </a:cubicBezTo>
                <a:lnTo>
                  <a:pt x="659007" y="4834879"/>
                </a:lnTo>
                <a:lnTo>
                  <a:pt x="682690" y="4848553"/>
                </a:lnTo>
                <a:lnTo>
                  <a:pt x="705857" y="4793626"/>
                </a:lnTo>
                <a:cubicBezTo>
                  <a:pt x="952857" y="4170980"/>
                  <a:pt x="1064551" y="3499551"/>
                  <a:pt x="1029449" y="2824510"/>
                </a:cubicBezTo>
                <a:close/>
                <a:moveTo>
                  <a:pt x="1087606" y="2570614"/>
                </a:moveTo>
                <a:lnTo>
                  <a:pt x="1063055" y="2613137"/>
                </a:lnTo>
                <a:lnTo>
                  <a:pt x="1063756" y="2624143"/>
                </a:lnTo>
                <a:cubicBezTo>
                  <a:pt x="1134355" y="3373136"/>
                  <a:pt x="1024893" y="4123028"/>
                  <a:pt x="750752" y="4813477"/>
                </a:cubicBezTo>
                <a:lnTo>
                  <a:pt x="725512" y="4873276"/>
                </a:lnTo>
                <a:lnTo>
                  <a:pt x="748940" y="4886803"/>
                </a:lnTo>
                <a:lnTo>
                  <a:pt x="775752" y="4823294"/>
                </a:lnTo>
                <a:cubicBezTo>
                  <a:pt x="1051555" y="4128849"/>
                  <a:pt x="1161743" y="3374606"/>
                  <a:pt x="1090844" y="2621241"/>
                </a:cubicBezTo>
                <a:close/>
                <a:moveTo>
                  <a:pt x="1156978" y="2450457"/>
                </a:moveTo>
                <a:lnTo>
                  <a:pt x="1131997" y="2493726"/>
                </a:lnTo>
                <a:lnTo>
                  <a:pt x="1140222" y="2623449"/>
                </a:lnTo>
                <a:cubicBezTo>
                  <a:pt x="1211959" y="3393608"/>
                  <a:pt x="1096125" y="4164263"/>
                  <a:pt x="809298" y="4871887"/>
                </a:cubicBezTo>
                <a:lnTo>
                  <a:pt x="792129" y="4911737"/>
                </a:lnTo>
                <a:lnTo>
                  <a:pt x="815134" y="4925020"/>
                </a:lnTo>
                <a:lnTo>
                  <a:pt x="845537" y="4853078"/>
                </a:lnTo>
                <a:cubicBezTo>
                  <a:pt x="1125444" y="4149125"/>
                  <a:pt x="1237820" y="3384594"/>
                  <a:pt x="1166995" y="2620736"/>
                </a:cubicBezTo>
                <a:cubicBezTo>
                  <a:pt x="1160937" y="2566546"/>
                  <a:pt x="1157539" y="2512632"/>
                  <a:pt x="1156702" y="2459128"/>
                </a:cubicBezTo>
                <a:close/>
                <a:moveTo>
                  <a:pt x="1238758" y="2308811"/>
                </a:moveTo>
                <a:lnTo>
                  <a:pt x="1209588" y="2359334"/>
                </a:lnTo>
                <a:lnTo>
                  <a:pt x="1207057" y="2478050"/>
                </a:lnTo>
                <a:cubicBezTo>
                  <a:pt x="1208160" y="2526259"/>
                  <a:pt x="1211401" y="2574560"/>
                  <a:pt x="1216815" y="2622818"/>
                </a:cubicBezTo>
                <a:cubicBezTo>
                  <a:pt x="1287093" y="3393013"/>
                  <a:pt x="1173072" y="4163651"/>
                  <a:pt x="890528" y="4873252"/>
                </a:cubicBezTo>
                <a:lnTo>
                  <a:pt x="858123" y="4949839"/>
                </a:lnTo>
                <a:lnTo>
                  <a:pt x="881493" y="4963332"/>
                </a:lnTo>
                <a:lnTo>
                  <a:pt x="915426" y="4883102"/>
                </a:lnTo>
                <a:cubicBezTo>
                  <a:pt x="1199446" y="4169496"/>
                  <a:pt x="1313971" y="3394531"/>
                  <a:pt x="1243146" y="2620042"/>
                </a:cubicBezTo>
                <a:cubicBezTo>
                  <a:pt x="1231591" y="2515984"/>
                  <a:pt x="1230243" y="2412988"/>
                  <a:pt x="1238338" y="2312096"/>
                </a:cubicBezTo>
                <a:close/>
                <a:moveTo>
                  <a:pt x="1344033" y="2126470"/>
                </a:moveTo>
                <a:lnTo>
                  <a:pt x="1303102" y="2197364"/>
                </a:lnTo>
                <a:lnTo>
                  <a:pt x="1287693" y="2320151"/>
                </a:lnTo>
                <a:cubicBezTo>
                  <a:pt x="1279967" y="2418944"/>
                  <a:pt x="1281403" y="2519968"/>
                  <a:pt x="1292713" y="2622251"/>
                </a:cubicBezTo>
                <a:cubicBezTo>
                  <a:pt x="1364342" y="3410701"/>
                  <a:pt x="1244603" y="4203028"/>
                  <a:pt x="950323" y="4929610"/>
                </a:cubicBezTo>
                <a:lnTo>
                  <a:pt x="924996" y="4988449"/>
                </a:lnTo>
                <a:lnTo>
                  <a:pt x="947558" y="5001474"/>
                </a:lnTo>
                <a:lnTo>
                  <a:pt x="985197" y="4912579"/>
                </a:lnTo>
                <a:cubicBezTo>
                  <a:pt x="1273362" y="4189472"/>
                  <a:pt x="1390122" y="3404216"/>
                  <a:pt x="1319423" y="2619222"/>
                </a:cubicBezTo>
                <a:cubicBezTo>
                  <a:pt x="1302729" y="2468435"/>
                  <a:pt x="1307879" y="2320431"/>
                  <a:pt x="1332505" y="2178432"/>
                </a:cubicBezTo>
                <a:close/>
                <a:moveTo>
                  <a:pt x="4156577" y="1830102"/>
                </a:moveTo>
                <a:lnTo>
                  <a:pt x="2923326" y="2069399"/>
                </a:lnTo>
                <a:cubicBezTo>
                  <a:pt x="2668050" y="2119530"/>
                  <a:pt x="2490882" y="2352834"/>
                  <a:pt x="2511316" y="2611967"/>
                </a:cubicBezTo>
                <a:cubicBezTo>
                  <a:pt x="2581598" y="3557821"/>
                  <a:pt x="2429147" y="4509013"/>
                  <a:pt x="2076162" y="5382760"/>
                </a:cubicBezTo>
                <a:lnTo>
                  <a:pt x="1983331" y="5599479"/>
                </a:lnTo>
                <a:lnTo>
                  <a:pt x="2006791" y="5613023"/>
                </a:lnTo>
                <a:lnTo>
                  <a:pt x="2101170" y="5392672"/>
                </a:lnTo>
                <a:cubicBezTo>
                  <a:pt x="2455667" y="4515085"/>
                  <a:pt x="2608694" y="3559710"/>
                  <a:pt x="2538151" y="2609822"/>
                </a:cubicBezTo>
                <a:cubicBezTo>
                  <a:pt x="2518647" y="2364247"/>
                  <a:pt x="2686507" y="2143075"/>
                  <a:pt x="2928440" y="2095581"/>
                </a:cubicBezTo>
                <a:lnTo>
                  <a:pt x="4161565" y="1856536"/>
                </a:lnTo>
                <a:cubicBezTo>
                  <a:pt x="4168871" y="1855161"/>
                  <a:pt x="4173677" y="1848126"/>
                  <a:pt x="4172300" y="1840827"/>
                </a:cubicBezTo>
                <a:cubicBezTo>
                  <a:pt x="4170923" y="1833527"/>
                  <a:pt x="4163883" y="1828726"/>
                  <a:pt x="4156577" y="1830102"/>
                </a:cubicBezTo>
                <a:close/>
                <a:moveTo>
                  <a:pt x="4142054" y="1755909"/>
                </a:moveTo>
                <a:lnTo>
                  <a:pt x="2900089" y="1996973"/>
                </a:lnTo>
                <a:cubicBezTo>
                  <a:pt x="2610539" y="2053721"/>
                  <a:pt x="2410160" y="2319151"/>
                  <a:pt x="2435102" y="2612913"/>
                </a:cubicBezTo>
                <a:cubicBezTo>
                  <a:pt x="2505428" y="3548185"/>
                  <a:pt x="2355347" y="4488644"/>
                  <a:pt x="2006426" y="5352842"/>
                </a:cubicBezTo>
                <a:lnTo>
                  <a:pt x="1917182" y="5561287"/>
                </a:lnTo>
                <a:lnTo>
                  <a:pt x="1940628" y="5574824"/>
                </a:lnTo>
                <a:lnTo>
                  <a:pt x="2031374" y="5362840"/>
                </a:lnTo>
                <a:cubicBezTo>
                  <a:pt x="2381770" y="4494858"/>
                  <a:pt x="2532548" y="3550061"/>
                  <a:pt x="2461874" y="2610453"/>
                </a:cubicBezTo>
                <a:cubicBezTo>
                  <a:pt x="2437981" y="2330311"/>
                  <a:pt x="2629015" y="2077128"/>
                  <a:pt x="2905140" y="2022965"/>
                </a:cubicBezTo>
                <a:lnTo>
                  <a:pt x="4147106" y="1782343"/>
                </a:lnTo>
                <a:cubicBezTo>
                  <a:pt x="4154411" y="1780949"/>
                  <a:pt x="4159204" y="1773902"/>
                  <a:pt x="4157809" y="1766602"/>
                </a:cubicBezTo>
                <a:cubicBezTo>
                  <a:pt x="4156413" y="1759303"/>
                  <a:pt x="4149360" y="1754514"/>
                  <a:pt x="4142054" y="1755909"/>
                </a:cubicBezTo>
                <a:close/>
                <a:moveTo>
                  <a:pt x="4127532" y="1681085"/>
                </a:moveTo>
                <a:lnTo>
                  <a:pt x="2876663" y="1923789"/>
                </a:lnTo>
                <a:cubicBezTo>
                  <a:pt x="2552896" y="1987099"/>
                  <a:pt x="2329362" y="2284609"/>
                  <a:pt x="2358888" y="2612913"/>
                </a:cubicBezTo>
                <a:cubicBezTo>
                  <a:pt x="2429300" y="3538035"/>
                  <a:pt x="2281426" y="4468166"/>
                  <a:pt x="1936789" y="5322697"/>
                </a:cubicBezTo>
                <a:lnTo>
                  <a:pt x="1851066" y="5523115"/>
                </a:lnTo>
                <a:lnTo>
                  <a:pt x="1874811" y="5536824"/>
                </a:lnTo>
                <a:lnTo>
                  <a:pt x="1961982" y="5333022"/>
                </a:lnTo>
                <a:cubicBezTo>
                  <a:pt x="2308150" y="4474707"/>
                  <a:pt x="2456732" y="3540409"/>
                  <a:pt x="2386102" y="2611210"/>
                </a:cubicBezTo>
                <a:cubicBezTo>
                  <a:pt x="2357568" y="2296457"/>
                  <a:pt x="2571851" y="2011117"/>
                  <a:pt x="2882282" y="1950476"/>
                </a:cubicBezTo>
                <a:lnTo>
                  <a:pt x="4132772" y="1707456"/>
                </a:lnTo>
                <a:cubicBezTo>
                  <a:pt x="4139996" y="1706024"/>
                  <a:pt x="4144687" y="1699021"/>
                  <a:pt x="4143254" y="1691810"/>
                </a:cubicBezTo>
                <a:cubicBezTo>
                  <a:pt x="4141821" y="1684548"/>
                  <a:pt x="4134824" y="1679772"/>
                  <a:pt x="4127532" y="1681085"/>
                </a:cubicBezTo>
                <a:close/>
                <a:moveTo>
                  <a:pt x="4113008" y="1606639"/>
                </a:moveTo>
                <a:lnTo>
                  <a:pt x="2853615" y="1851363"/>
                </a:lnTo>
                <a:cubicBezTo>
                  <a:pt x="2495429" y="1921228"/>
                  <a:pt x="2248583" y="2251014"/>
                  <a:pt x="2282737" y="2614049"/>
                </a:cubicBezTo>
                <a:cubicBezTo>
                  <a:pt x="2352212" y="3532105"/>
                  <a:pt x="2207605" y="4447846"/>
                  <a:pt x="1867344" y="5291602"/>
                </a:cubicBezTo>
                <a:lnTo>
                  <a:pt x="1784711" y="5484805"/>
                </a:lnTo>
                <a:lnTo>
                  <a:pt x="1808169" y="5498348"/>
                </a:lnTo>
                <a:lnTo>
                  <a:pt x="1891761" y="5302825"/>
                </a:lnTo>
                <a:cubicBezTo>
                  <a:pt x="2233819" y="4454207"/>
                  <a:pt x="2380120" y="3530484"/>
                  <a:pt x="2309447" y="2611651"/>
                </a:cubicBezTo>
                <a:cubicBezTo>
                  <a:pt x="2276366" y="2262225"/>
                  <a:pt x="2513986" y="1944716"/>
                  <a:pt x="2858793" y="1877608"/>
                </a:cubicBezTo>
                <a:lnTo>
                  <a:pt x="4117997" y="1633074"/>
                </a:lnTo>
                <a:cubicBezTo>
                  <a:pt x="4125302" y="1631698"/>
                  <a:pt x="4130108" y="1624664"/>
                  <a:pt x="4128731" y="1617364"/>
                </a:cubicBezTo>
                <a:cubicBezTo>
                  <a:pt x="4127355" y="1610065"/>
                  <a:pt x="4120314" y="1605264"/>
                  <a:pt x="4113008" y="1606639"/>
                </a:cubicBezTo>
                <a:close/>
                <a:moveTo>
                  <a:pt x="4098549" y="1532257"/>
                </a:moveTo>
                <a:lnTo>
                  <a:pt x="2830379" y="1778621"/>
                </a:lnTo>
                <a:cubicBezTo>
                  <a:pt x="2437918" y="1855009"/>
                  <a:pt x="2167866" y="2216940"/>
                  <a:pt x="2206649" y="2614554"/>
                </a:cubicBezTo>
                <a:cubicBezTo>
                  <a:pt x="2276133" y="3522091"/>
                  <a:pt x="2133672" y="4427500"/>
                  <a:pt x="1797500" y="5261699"/>
                </a:cubicBezTo>
                <a:lnTo>
                  <a:pt x="1718479" y="5446566"/>
                </a:lnTo>
                <a:lnTo>
                  <a:pt x="1742049" y="5460174"/>
                </a:lnTo>
                <a:lnTo>
                  <a:pt x="1822545" y="5271824"/>
                </a:lnTo>
                <a:cubicBezTo>
                  <a:pt x="2160201" y="4433783"/>
                  <a:pt x="2303266" y="3524223"/>
                  <a:pt x="2233422" y="2612535"/>
                </a:cubicBezTo>
                <a:cubicBezTo>
                  <a:pt x="2195625" y="2228472"/>
                  <a:pt x="2456425" y="1878705"/>
                  <a:pt x="2835556" y="1804992"/>
                </a:cubicBezTo>
                <a:lnTo>
                  <a:pt x="4103726" y="1558502"/>
                </a:lnTo>
                <a:lnTo>
                  <a:pt x="4104232" y="1558502"/>
                </a:lnTo>
                <a:cubicBezTo>
                  <a:pt x="4110994" y="1556742"/>
                  <a:pt x="4115282" y="1550092"/>
                  <a:pt x="4114088" y="1543209"/>
                </a:cubicBezTo>
                <a:cubicBezTo>
                  <a:pt x="4112825" y="1535897"/>
                  <a:pt x="4105867" y="1530995"/>
                  <a:pt x="4098549" y="1532257"/>
                </a:cubicBezTo>
                <a:close/>
                <a:moveTo>
                  <a:pt x="4084089" y="1457812"/>
                </a:moveTo>
                <a:lnTo>
                  <a:pt x="2807205" y="1705942"/>
                </a:lnTo>
                <a:cubicBezTo>
                  <a:pt x="2380173" y="1788570"/>
                  <a:pt x="2086601" y="2182834"/>
                  <a:pt x="2130120" y="2615248"/>
                </a:cubicBezTo>
                <a:cubicBezTo>
                  <a:pt x="2199773" y="3512137"/>
                  <a:pt x="2059582" y="4407115"/>
                  <a:pt x="1727599" y="5231668"/>
                </a:cubicBezTo>
                <a:lnTo>
                  <a:pt x="1652165" y="5408280"/>
                </a:lnTo>
                <a:lnTo>
                  <a:pt x="1675819" y="5421936"/>
                </a:lnTo>
                <a:lnTo>
                  <a:pt x="1752828" y="5241619"/>
                </a:lnTo>
                <a:cubicBezTo>
                  <a:pt x="2086340" y="4413186"/>
                  <a:pt x="2227178" y="3514010"/>
                  <a:pt x="2157208" y="2612913"/>
                </a:cubicBezTo>
                <a:cubicBezTo>
                  <a:pt x="2114914" y="2194278"/>
                  <a:pt x="2398977" y="1812449"/>
                  <a:pt x="2812383" y="1732250"/>
                </a:cubicBezTo>
                <a:lnTo>
                  <a:pt x="4089267" y="1484057"/>
                </a:lnTo>
                <a:cubicBezTo>
                  <a:pt x="4096522" y="1482631"/>
                  <a:pt x="4101239" y="1475596"/>
                  <a:pt x="4099812" y="1468347"/>
                </a:cubicBezTo>
                <a:cubicBezTo>
                  <a:pt x="4098384" y="1461099"/>
                  <a:pt x="4091344" y="1456386"/>
                  <a:pt x="4084089" y="1457812"/>
                </a:cubicBezTo>
                <a:close/>
                <a:moveTo>
                  <a:pt x="4069376" y="1383366"/>
                </a:moveTo>
                <a:lnTo>
                  <a:pt x="2784031" y="1633263"/>
                </a:lnTo>
                <a:cubicBezTo>
                  <a:pt x="2322921" y="1722686"/>
                  <a:pt x="2006352" y="2148955"/>
                  <a:pt x="2054348" y="2615815"/>
                </a:cubicBezTo>
                <a:cubicBezTo>
                  <a:pt x="2123944" y="3502213"/>
                  <a:pt x="1985822" y="4386866"/>
                  <a:pt x="1657855" y="5201853"/>
                </a:cubicBezTo>
                <a:lnTo>
                  <a:pt x="1586024" y="5370093"/>
                </a:lnTo>
                <a:lnTo>
                  <a:pt x="1609720" y="5383774"/>
                </a:lnTo>
                <a:lnTo>
                  <a:pt x="1683084" y="5211857"/>
                </a:lnTo>
                <a:cubicBezTo>
                  <a:pt x="2012481" y="4392903"/>
                  <a:pt x="2151138" y="3503994"/>
                  <a:pt x="2081120" y="2613355"/>
                </a:cubicBezTo>
                <a:cubicBezTo>
                  <a:pt x="2034476" y="2160229"/>
                  <a:pt x="2341668" y="1746445"/>
                  <a:pt x="2789209" y="1659571"/>
                </a:cubicBezTo>
                <a:lnTo>
                  <a:pt x="4074491" y="1409611"/>
                </a:lnTo>
                <a:cubicBezTo>
                  <a:pt x="4074756" y="1409567"/>
                  <a:pt x="4075015" y="1409517"/>
                  <a:pt x="4075274" y="1409460"/>
                </a:cubicBezTo>
                <a:cubicBezTo>
                  <a:pt x="4082485" y="1407832"/>
                  <a:pt x="4087013" y="1400672"/>
                  <a:pt x="4085383" y="1393467"/>
                </a:cubicBezTo>
                <a:cubicBezTo>
                  <a:pt x="4083754" y="1386262"/>
                  <a:pt x="4076588" y="1381738"/>
                  <a:pt x="4069376" y="1383366"/>
                </a:cubicBezTo>
                <a:close/>
                <a:moveTo>
                  <a:pt x="4055485" y="1308858"/>
                </a:moveTo>
                <a:lnTo>
                  <a:pt x="2761047" y="1560584"/>
                </a:lnTo>
                <a:cubicBezTo>
                  <a:pt x="2265436" y="1656347"/>
                  <a:pt x="1925415" y="2114893"/>
                  <a:pt x="1978070" y="2616509"/>
                </a:cubicBezTo>
                <a:cubicBezTo>
                  <a:pt x="2047858" y="3492232"/>
                  <a:pt x="1912073" y="4366435"/>
                  <a:pt x="1588386" y="5171785"/>
                </a:cubicBezTo>
                <a:lnTo>
                  <a:pt x="1520054" y="5332005"/>
                </a:lnTo>
                <a:lnTo>
                  <a:pt x="1543390" y="5345478"/>
                </a:lnTo>
                <a:lnTo>
                  <a:pt x="1613243" y="5181688"/>
                </a:lnTo>
                <a:cubicBezTo>
                  <a:pt x="1938509" y="4372418"/>
                  <a:pt x="2074980" y="3493968"/>
                  <a:pt x="2004906" y="2613986"/>
                </a:cubicBezTo>
                <a:cubicBezTo>
                  <a:pt x="1953545" y="2126135"/>
                  <a:pt x="2284195" y="1680088"/>
                  <a:pt x="2766225" y="1586955"/>
                </a:cubicBezTo>
                <a:lnTo>
                  <a:pt x="4060663" y="1335166"/>
                </a:lnTo>
                <a:cubicBezTo>
                  <a:pt x="4067930" y="1333740"/>
                  <a:pt x="4072666" y="1326687"/>
                  <a:pt x="4071239" y="1319425"/>
                </a:cubicBezTo>
                <a:cubicBezTo>
                  <a:pt x="4069812" y="1312157"/>
                  <a:pt x="4062753" y="1307432"/>
                  <a:pt x="4055485" y="1308858"/>
                </a:cubicBezTo>
                <a:close/>
                <a:moveTo>
                  <a:pt x="4040583" y="1234349"/>
                </a:moveTo>
                <a:lnTo>
                  <a:pt x="2737558" y="1487779"/>
                </a:lnTo>
                <a:cubicBezTo>
                  <a:pt x="2207722" y="1590198"/>
                  <a:pt x="1844623" y="2080932"/>
                  <a:pt x="1901983" y="2617077"/>
                </a:cubicBezTo>
                <a:cubicBezTo>
                  <a:pt x="1971774" y="3482304"/>
                  <a:pt x="1838134" y="4346198"/>
                  <a:pt x="1518537" y="5142023"/>
                </a:cubicBezTo>
                <a:lnTo>
                  <a:pt x="1453858" y="5293787"/>
                </a:lnTo>
                <a:lnTo>
                  <a:pt x="1477338" y="5307343"/>
                </a:lnTo>
                <a:lnTo>
                  <a:pt x="1543580" y="5151912"/>
                </a:lnTo>
                <a:cubicBezTo>
                  <a:pt x="1864733" y="4352195"/>
                  <a:pt x="1999001" y="3484072"/>
                  <a:pt x="1928819" y="2614617"/>
                </a:cubicBezTo>
                <a:cubicBezTo>
                  <a:pt x="1872912" y="2092256"/>
                  <a:pt x="2226602" y="1614109"/>
                  <a:pt x="2742799" y="1514213"/>
                </a:cubicBezTo>
                <a:lnTo>
                  <a:pt x="4045761" y="1260594"/>
                </a:lnTo>
                <a:cubicBezTo>
                  <a:pt x="4053016" y="1259106"/>
                  <a:pt x="4057752" y="1252103"/>
                  <a:pt x="4056432" y="1244822"/>
                </a:cubicBezTo>
                <a:cubicBezTo>
                  <a:pt x="4056426" y="1244791"/>
                  <a:pt x="4056419" y="1244759"/>
                  <a:pt x="4056413" y="1244728"/>
                </a:cubicBezTo>
                <a:cubicBezTo>
                  <a:pt x="4054910" y="1237491"/>
                  <a:pt x="4047819" y="1232848"/>
                  <a:pt x="4040583" y="1234349"/>
                </a:cubicBezTo>
                <a:close/>
                <a:moveTo>
                  <a:pt x="4026060" y="1160030"/>
                </a:moveTo>
                <a:lnTo>
                  <a:pt x="2714447" y="1415290"/>
                </a:lnTo>
                <a:cubicBezTo>
                  <a:pt x="2148115" y="1527210"/>
                  <a:pt x="1765909" y="2044416"/>
                  <a:pt x="1825769" y="2617708"/>
                </a:cubicBezTo>
                <a:cubicBezTo>
                  <a:pt x="1895583" y="3472339"/>
                  <a:pt x="1764085" y="4325818"/>
                  <a:pt x="1448574" y="5111997"/>
                </a:cubicBezTo>
                <a:lnTo>
                  <a:pt x="1387467" y="5255456"/>
                </a:lnTo>
                <a:lnTo>
                  <a:pt x="1410985" y="5269034"/>
                </a:lnTo>
                <a:lnTo>
                  <a:pt x="1473684" y="5121789"/>
                </a:lnTo>
                <a:cubicBezTo>
                  <a:pt x="1790675" y="4331664"/>
                  <a:pt x="1922750" y="3473931"/>
                  <a:pt x="1852542" y="2615058"/>
                </a:cubicBezTo>
                <a:cubicBezTo>
                  <a:pt x="1794071" y="2055330"/>
                  <a:pt x="2166995" y="1550805"/>
                  <a:pt x="2719625" y="1441598"/>
                </a:cubicBezTo>
                <a:lnTo>
                  <a:pt x="4031301" y="1186338"/>
                </a:lnTo>
                <a:cubicBezTo>
                  <a:pt x="4038588" y="1184906"/>
                  <a:pt x="4043336" y="1177847"/>
                  <a:pt x="4041909" y="1170566"/>
                </a:cubicBezTo>
                <a:cubicBezTo>
                  <a:pt x="4040387" y="1163323"/>
                  <a:pt x="4033334" y="1158636"/>
                  <a:pt x="4026060" y="1160030"/>
                </a:cubicBezTo>
                <a:close/>
                <a:moveTo>
                  <a:pt x="4011537" y="1085522"/>
                </a:moveTo>
                <a:lnTo>
                  <a:pt x="2690895" y="1342800"/>
                </a:lnTo>
                <a:cubicBezTo>
                  <a:pt x="2089834" y="1461471"/>
                  <a:pt x="1685212" y="2010095"/>
                  <a:pt x="1749302" y="2618528"/>
                </a:cubicBezTo>
                <a:cubicBezTo>
                  <a:pt x="1819246" y="3462624"/>
                  <a:pt x="1689992" y="4305782"/>
                  <a:pt x="1378644" y="5082431"/>
                </a:cubicBezTo>
                <a:lnTo>
                  <a:pt x="1321276" y="5217241"/>
                </a:lnTo>
                <a:lnTo>
                  <a:pt x="1344809" y="5230828"/>
                </a:lnTo>
                <a:lnTo>
                  <a:pt x="1403833" y="5092118"/>
                </a:lnTo>
                <a:cubicBezTo>
                  <a:pt x="1716719" y="4311575"/>
                  <a:pt x="1846610" y="3464198"/>
                  <a:pt x="1776327" y="2615879"/>
                </a:cubicBezTo>
                <a:cubicBezTo>
                  <a:pt x="1713689" y="2020757"/>
                  <a:pt x="2109093" y="1484751"/>
                  <a:pt x="2696325" y="1368919"/>
                </a:cubicBezTo>
                <a:lnTo>
                  <a:pt x="4016715" y="1111767"/>
                </a:lnTo>
                <a:cubicBezTo>
                  <a:pt x="4023970" y="1110278"/>
                  <a:pt x="4028706" y="1103275"/>
                  <a:pt x="4027386" y="1095995"/>
                </a:cubicBezTo>
                <a:cubicBezTo>
                  <a:pt x="4025896" y="1088733"/>
                  <a:pt x="4018805" y="1084052"/>
                  <a:pt x="4011537" y="1085522"/>
                </a:cubicBezTo>
                <a:close/>
                <a:moveTo>
                  <a:pt x="3996825" y="1011203"/>
                </a:moveTo>
                <a:lnTo>
                  <a:pt x="2667595" y="1269869"/>
                </a:lnTo>
                <a:cubicBezTo>
                  <a:pt x="2032311" y="1395290"/>
                  <a:pt x="1604704" y="1975712"/>
                  <a:pt x="1673467" y="2618844"/>
                </a:cubicBezTo>
                <a:cubicBezTo>
                  <a:pt x="1743385" y="3452347"/>
                  <a:pt x="1616289" y="4285098"/>
                  <a:pt x="1309084" y="5052141"/>
                </a:cubicBezTo>
                <a:lnTo>
                  <a:pt x="1255123" y="5179047"/>
                </a:lnTo>
                <a:lnTo>
                  <a:pt x="1278582" y="5192591"/>
                </a:lnTo>
                <a:lnTo>
                  <a:pt x="1334058" y="5062112"/>
                </a:lnTo>
                <a:cubicBezTo>
                  <a:pt x="1642811" y="4291148"/>
                  <a:pt x="1770516" y="3454137"/>
                  <a:pt x="1700177" y="2616383"/>
                </a:cubicBezTo>
                <a:cubicBezTo>
                  <a:pt x="1632929" y="1986563"/>
                  <a:pt x="2051317" y="1419075"/>
                  <a:pt x="2672899" y="1296114"/>
                </a:cubicBezTo>
                <a:lnTo>
                  <a:pt x="4002003" y="1037448"/>
                </a:lnTo>
                <a:cubicBezTo>
                  <a:pt x="4009258" y="1035959"/>
                  <a:pt x="4013993" y="1028956"/>
                  <a:pt x="4012674" y="1021675"/>
                </a:cubicBezTo>
                <a:cubicBezTo>
                  <a:pt x="4011184" y="1014414"/>
                  <a:pt x="4004093" y="1009733"/>
                  <a:pt x="3996825" y="1011203"/>
                </a:cubicBezTo>
                <a:close/>
                <a:moveTo>
                  <a:pt x="3982491" y="936505"/>
                </a:moveTo>
                <a:lnTo>
                  <a:pt x="2644611" y="1197190"/>
                </a:lnTo>
                <a:cubicBezTo>
                  <a:pt x="1974471" y="1329803"/>
                  <a:pt x="1524323" y="1941328"/>
                  <a:pt x="1597253" y="2619601"/>
                </a:cubicBezTo>
                <a:cubicBezTo>
                  <a:pt x="1667293" y="3442603"/>
                  <a:pt x="1542402" y="4265059"/>
                  <a:pt x="1239304" y="5022579"/>
                </a:cubicBezTo>
                <a:lnTo>
                  <a:pt x="1189037" y="5140893"/>
                </a:lnTo>
                <a:lnTo>
                  <a:pt x="1212404" y="5154384"/>
                </a:lnTo>
                <a:lnTo>
                  <a:pt x="1264254" y="5032331"/>
                </a:lnTo>
                <a:cubicBezTo>
                  <a:pt x="1568895" y="4270874"/>
                  <a:pt x="1694421" y="3444154"/>
                  <a:pt x="1624026" y="2616888"/>
                </a:cubicBezTo>
                <a:cubicBezTo>
                  <a:pt x="1552611" y="1952495"/>
                  <a:pt x="1993225" y="1353462"/>
                  <a:pt x="2649915" y="1223561"/>
                </a:cubicBezTo>
                <a:lnTo>
                  <a:pt x="3987921" y="962687"/>
                </a:lnTo>
                <a:cubicBezTo>
                  <a:pt x="3995114" y="961230"/>
                  <a:pt x="3999774" y="954233"/>
                  <a:pt x="3998340" y="947041"/>
                </a:cubicBezTo>
                <a:cubicBezTo>
                  <a:pt x="3996850" y="939773"/>
                  <a:pt x="3989772" y="935073"/>
                  <a:pt x="3982491" y="936505"/>
                </a:cubicBezTo>
                <a:close/>
                <a:moveTo>
                  <a:pt x="3968347" y="862123"/>
                </a:moveTo>
                <a:lnTo>
                  <a:pt x="2621501" y="1124889"/>
                </a:lnTo>
                <a:cubicBezTo>
                  <a:pt x="1916884" y="1264191"/>
                  <a:pt x="1443815" y="1907197"/>
                  <a:pt x="1521166" y="2620610"/>
                </a:cubicBezTo>
                <a:cubicBezTo>
                  <a:pt x="1591274" y="3432981"/>
                  <a:pt x="1468578" y="4245010"/>
                  <a:pt x="1169606" y="4992875"/>
                </a:cubicBezTo>
                <a:lnTo>
                  <a:pt x="1122962" y="5102744"/>
                </a:lnTo>
                <a:lnTo>
                  <a:pt x="1146248" y="5116188"/>
                </a:lnTo>
                <a:lnTo>
                  <a:pt x="1194551" y="5002394"/>
                </a:lnTo>
                <a:cubicBezTo>
                  <a:pt x="1495058" y="4250561"/>
                  <a:pt x="1618371" y="3434243"/>
                  <a:pt x="1547875" y="2617582"/>
                </a:cubicBezTo>
                <a:cubicBezTo>
                  <a:pt x="1472166" y="1918111"/>
                  <a:pt x="1935891" y="1287597"/>
                  <a:pt x="2626994" y="1150882"/>
                </a:cubicBezTo>
                <a:lnTo>
                  <a:pt x="3973525" y="888431"/>
                </a:lnTo>
                <a:cubicBezTo>
                  <a:pt x="3980793" y="887005"/>
                  <a:pt x="3985529" y="879958"/>
                  <a:pt x="3984101" y="872690"/>
                </a:cubicBezTo>
                <a:cubicBezTo>
                  <a:pt x="3982674" y="865422"/>
                  <a:pt x="3975615" y="860697"/>
                  <a:pt x="3968347" y="862123"/>
                </a:cubicBezTo>
                <a:close/>
                <a:moveTo>
                  <a:pt x="2576037" y="2475"/>
                </a:moveTo>
                <a:lnTo>
                  <a:pt x="2571750" y="0"/>
                </a:lnTo>
                <a:lnTo>
                  <a:pt x="2569593" y="3737"/>
                </a:lnTo>
                <a:close/>
                <a:moveTo>
                  <a:pt x="2676037" y="60210"/>
                </a:moveTo>
                <a:lnTo>
                  <a:pt x="2640711" y="39815"/>
                </a:lnTo>
                <a:lnTo>
                  <a:pt x="2537045" y="60112"/>
                </a:lnTo>
                <a:lnTo>
                  <a:pt x="2519261" y="90915"/>
                </a:lnTo>
                <a:close/>
                <a:moveTo>
                  <a:pt x="2775934" y="117886"/>
                </a:moveTo>
                <a:lnTo>
                  <a:pt x="2740624" y="97499"/>
                </a:lnTo>
                <a:lnTo>
                  <a:pt x="2486769" y="147191"/>
                </a:lnTo>
                <a:lnTo>
                  <a:pt x="2468990" y="177986"/>
                </a:lnTo>
                <a:close/>
                <a:moveTo>
                  <a:pt x="2875607" y="175432"/>
                </a:moveTo>
                <a:lnTo>
                  <a:pt x="2840431" y="155123"/>
                </a:lnTo>
                <a:lnTo>
                  <a:pt x="2436576" y="234129"/>
                </a:lnTo>
                <a:lnTo>
                  <a:pt x="2418876" y="264786"/>
                </a:lnTo>
                <a:close/>
                <a:moveTo>
                  <a:pt x="2975594" y="233159"/>
                </a:moveTo>
                <a:lnTo>
                  <a:pt x="2940418" y="212851"/>
                </a:lnTo>
                <a:lnTo>
                  <a:pt x="2386287" y="321231"/>
                </a:lnTo>
                <a:lnTo>
                  <a:pt x="2368410" y="352196"/>
                </a:lnTo>
                <a:lnTo>
                  <a:pt x="2371327" y="351478"/>
                </a:lnTo>
                <a:close/>
                <a:moveTo>
                  <a:pt x="3075640" y="290921"/>
                </a:moveTo>
                <a:lnTo>
                  <a:pt x="3040348" y="270545"/>
                </a:lnTo>
                <a:lnTo>
                  <a:pt x="2389323" y="397849"/>
                </a:lnTo>
                <a:lnTo>
                  <a:pt x="2334154" y="411528"/>
                </a:lnTo>
                <a:lnTo>
                  <a:pt x="2315502" y="443835"/>
                </a:lnTo>
                <a:lnTo>
                  <a:pt x="2394627" y="424220"/>
                </a:lnTo>
                <a:close/>
                <a:moveTo>
                  <a:pt x="3175538" y="348597"/>
                </a:moveTo>
                <a:lnTo>
                  <a:pt x="3140418" y="328321"/>
                </a:lnTo>
                <a:lnTo>
                  <a:pt x="2412496" y="470590"/>
                </a:lnTo>
                <a:lnTo>
                  <a:pt x="2281274" y="503119"/>
                </a:lnTo>
                <a:lnTo>
                  <a:pt x="2262691" y="535306"/>
                </a:lnTo>
                <a:lnTo>
                  <a:pt x="2417864" y="496836"/>
                </a:lnTo>
                <a:close/>
                <a:moveTo>
                  <a:pt x="3275431" y="406271"/>
                </a:moveTo>
                <a:lnTo>
                  <a:pt x="3240812" y="386283"/>
                </a:lnTo>
                <a:lnTo>
                  <a:pt x="2435796" y="543585"/>
                </a:lnTo>
                <a:cubicBezTo>
                  <a:pt x="2375005" y="555596"/>
                  <a:pt x="2315424" y="570393"/>
                  <a:pt x="2257167" y="587822"/>
                </a:cubicBezTo>
                <a:lnTo>
                  <a:pt x="2226054" y="598765"/>
                </a:lnTo>
                <a:lnTo>
                  <a:pt x="2205753" y="633926"/>
                </a:lnTo>
                <a:lnTo>
                  <a:pt x="2264841" y="613129"/>
                </a:lnTo>
                <a:cubicBezTo>
                  <a:pt x="2322283" y="595926"/>
                  <a:pt x="2381031" y="581316"/>
                  <a:pt x="2440974" y="569451"/>
                </a:cubicBezTo>
                <a:close/>
                <a:moveTo>
                  <a:pt x="3375392" y="463983"/>
                </a:moveTo>
                <a:lnTo>
                  <a:pt x="3340350" y="443751"/>
                </a:lnTo>
                <a:lnTo>
                  <a:pt x="2459222" y="615885"/>
                </a:lnTo>
                <a:cubicBezTo>
                  <a:pt x="2400558" y="627478"/>
                  <a:pt x="2343062" y="641758"/>
                  <a:pt x="2286845" y="658576"/>
                </a:cubicBezTo>
                <a:lnTo>
                  <a:pt x="2167241" y="700632"/>
                </a:lnTo>
                <a:lnTo>
                  <a:pt x="2146734" y="736150"/>
                </a:lnTo>
                <a:lnTo>
                  <a:pt x="2294298" y="684230"/>
                </a:lnTo>
                <a:cubicBezTo>
                  <a:pt x="2349692" y="667648"/>
                  <a:pt x="2406345" y="653565"/>
                  <a:pt x="2464148" y="642130"/>
                </a:cubicBezTo>
                <a:close/>
                <a:moveTo>
                  <a:pt x="3475571" y="521822"/>
                </a:moveTo>
                <a:lnTo>
                  <a:pt x="3440382" y="501505"/>
                </a:lnTo>
                <a:lnTo>
                  <a:pt x="2482207" y="688690"/>
                </a:lnTo>
                <a:cubicBezTo>
                  <a:pt x="2369164" y="711039"/>
                  <a:pt x="2260621" y="743740"/>
                  <a:pt x="2157418" y="785641"/>
                </a:cubicBezTo>
                <a:lnTo>
                  <a:pt x="2103883" y="810370"/>
                </a:lnTo>
                <a:lnTo>
                  <a:pt x="2080642" y="850624"/>
                </a:lnTo>
                <a:lnTo>
                  <a:pt x="2167626" y="810407"/>
                </a:lnTo>
                <a:cubicBezTo>
                  <a:pt x="2269268" y="769091"/>
                  <a:pt x="2376173" y="736828"/>
                  <a:pt x="2487510" y="714746"/>
                </a:cubicBezTo>
                <a:close/>
                <a:moveTo>
                  <a:pt x="3575715" y="579640"/>
                </a:moveTo>
                <a:lnTo>
                  <a:pt x="3540445" y="559276"/>
                </a:lnTo>
                <a:lnTo>
                  <a:pt x="2505443" y="761243"/>
                </a:lnTo>
                <a:cubicBezTo>
                  <a:pt x="2342285" y="793513"/>
                  <a:pt x="2188863" y="848183"/>
                  <a:pt x="2047910" y="921524"/>
                </a:cubicBezTo>
                <a:lnTo>
                  <a:pt x="2035568" y="928695"/>
                </a:lnTo>
                <a:lnTo>
                  <a:pt x="2008623" y="975366"/>
                </a:lnTo>
                <a:lnTo>
                  <a:pt x="2060276" y="945343"/>
                </a:lnTo>
                <a:cubicBezTo>
                  <a:pt x="2199019" y="873126"/>
                  <a:pt x="2350031" y="819285"/>
                  <a:pt x="2510621" y="787488"/>
                </a:cubicBezTo>
                <a:close/>
                <a:moveTo>
                  <a:pt x="3675634" y="637328"/>
                </a:moveTo>
                <a:lnTo>
                  <a:pt x="3640173" y="616855"/>
                </a:lnTo>
                <a:lnTo>
                  <a:pt x="2528680" y="833796"/>
                </a:lnTo>
                <a:cubicBezTo>
                  <a:pt x="2326991" y="873530"/>
                  <a:pt x="2136480" y="950457"/>
                  <a:pt x="1966063" y="1058906"/>
                </a:cubicBezTo>
                <a:lnTo>
                  <a:pt x="1956512" y="1065624"/>
                </a:lnTo>
                <a:lnTo>
                  <a:pt x="1924686" y="1120749"/>
                </a:lnTo>
                <a:lnTo>
                  <a:pt x="1972297" y="1086831"/>
                </a:lnTo>
                <a:cubicBezTo>
                  <a:pt x="2139078" y="979252"/>
                  <a:pt x="2328327" y="900938"/>
                  <a:pt x="2533921" y="860230"/>
                </a:cubicBezTo>
                <a:close/>
                <a:moveTo>
                  <a:pt x="3775430" y="694945"/>
                </a:moveTo>
                <a:lnTo>
                  <a:pt x="3739942" y="674456"/>
                </a:lnTo>
                <a:lnTo>
                  <a:pt x="2551980" y="906222"/>
                </a:lnTo>
                <a:cubicBezTo>
                  <a:pt x="2299406" y="956260"/>
                  <a:pt x="2072880" y="1062696"/>
                  <a:pt x="1883548" y="1210367"/>
                </a:cubicBezTo>
                <a:lnTo>
                  <a:pt x="1862566" y="1228344"/>
                </a:lnTo>
                <a:lnTo>
                  <a:pt x="1822113" y="1298411"/>
                </a:lnTo>
                <a:lnTo>
                  <a:pt x="1900091" y="1231612"/>
                </a:lnTo>
                <a:cubicBezTo>
                  <a:pt x="2086187" y="1086494"/>
                  <a:pt x="2308843" y="981914"/>
                  <a:pt x="2557094" y="932783"/>
                </a:cubicBezTo>
                <a:close/>
                <a:moveTo>
                  <a:pt x="3875651" y="752808"/>
                </a:moveTo>
                <a:lnTo>
                  <a:pt x="3840301" y="732399"/>
                </a:lnTo>
                <a:lnTo>
                  <a:pt x="2574964" y="979279"/>
                </a:lnTo>
                <a:cubicBezTo>
                  <a:pt x="2236611" y="1046323"/>
                  <a:pt x="1946964" y="1219102"/>
                  <a:pt x="1735391" y="1457855"/>
                </a:cubicBezTo>
                <a:lnTo>
                  <a:pt x="1716684" y="1481018"/>
                </a:lnTo>
                <a:lnTo>
                  <a:pt x="1446983" y="1948155"/>
                </a:lnTo>
                <a:lnTo>
                  <a:pt x="1412225" y="2055959"/>
                </a:lnTo>
                <a:cubicBezTo>
                  <a:pt x="1363622" y="2234653"/>
                  <a:pt x="1347363" y="2425617"/>
                  <a:pt x="1368927" y="2621430"/>
                </a:cubicBezTo>
                <a:cubicBezTo>
                  <a:pt x="1440108" y="3421786"/>
                  <a:pt x="1318317" y="4222030"/>
                  <a:pt x="1020508" y="4957395"/>
                </a:cubicBezTo>
                <a:lnTo>
                  <a:pt x="990802" y="5026441"/>
                </a:lnTo>
                <a:lnTo>
                  <a:pt x="1013845" y="5039745"/>
                </a:lnTo>
                <a:lnTo>
                  <a:pt x="1054986" y="4942653"/>
                </a:lnTo>
                <a:cubicBezTo>
                  <a:pt x="1347255" y="4209934"/>
                  <a:pt x="1466195" y="3414294"/>
                  <a:pt x="1395573" y="2618718"/>
                </a:cubicBezTo>
                <a:cubicBezTo>
                  <a:pt x="1311025" y="1849533"/>
                  <a:pt x="1820275" y="1155929"/>
                  <a:pt x="2580079" y="1005588"/>
                </a:cubicBezTo>
                <a:close/>
                <a:moveTo>
                  <a:pt x="3968634" y="806492"/>
                </a:moveTo>
                <a:lnTo>
                  <a:pt x="3940438" y="790213"/>
                </a:lnTo>
                <a:lnTo>
                  <a:pt x="2598138" y="1051895"/>
                </a:lnTo>
                <a:cubicBezTo>
                  <a:pt x="1859361" y="1197947"/>
                  <a:pt x="1363307" y="1872750"/>
                  <a:pt x="1445141" y="2620989"/>
                </a:cubicBezTo>
                <a:cubicBezTo>
                  <a:pt x="1515328" y="3422833"/>
                  <a:pt x="1394837" y="4224537"/>
                  <a:pt x="1100009" y="4962870"/>
                </a:cubicBezTo>
                <a:lnTo>
                  <a:pt x="1056869" y="5064585"/>
                </a:lnTo>
                <a:lnTo>
                  <a:pt x="1080039" y="5077962"/>
                </a:lnTo>
                <a:lnTo>
                  <a:pt x="1124702" y="4972656"/>
                </a:lnTo>
                <a:cubicBezTo>
                  <a:pt x="1421112" y="4230361"/>
                  <a:pt x="1542263" y="3424360"/>
                  <a:pt x="1471724" y="2618213"/>
                </a:cubicBezTo>
                <a:cubicBezTo>
                  <a:pt x="1391090" y="1883790"/>
                  <a:pt x="1878178" y="1221731"/>
                  <a:pt x="2603442" y="1078203"/>
                </a:cubicBezTo>
                <a:lnTo>
                  <a:pt x="3958686" y="813985"/>
                </a:lnTo>
                <a:cubicBezTo>
                  <a:pt x="3959236" y="813910"/>
                  <a:pt x="3959785" y="813802"/>
                  <a:pt x="3960322" y="813657"/>
                </a:cubicBezTo>
                <a:cubicBezTo>
                  <a:pt x="3963911" y="812711"/>
                  <a:pt x="3966776" y="810399"/>
                  <a:pt x="3968507" y="807427"/>
                </a:cubicBezTo>
                <a:close/>
              </a:path>
            </a:pathLst>
          </a:custGeom>
          <a:solidFill>
            <a:schemeClr val="tx2"/>
          </a:solidFill>
          <a:ln w="6308" cap="flat">
            <a:no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 name="Title 5">
            <a:extLst>
              <a:ext uri="{FF2B5EF4-FFF2-40B4-BE49-F238E27FC236}">
                <a16:creationId xmlns:a16="http://schemas.microsoft.com/office/drawing/2014/main" id="{2DE74DB0-09DA-1D3A-6E09-28002EA3A074}"/>
              </a:ext>
            </a:extLst>
          </p:cNvPr>
          <p:cNvSpPr txBox="1">
            <a:spLocks/>
          </p:cNvSpPr>
          <p:nvPr/>
        </p:nvSpPr>
        <p:spPr>
          <a:xfrm>
            <a:off x="4598467" y="720953"/>
            <a:ext cx="2814145" cy="480131"/>
          </a:xfrm>
          <a:prstGeom prst="rect">
            <a:avLst/>
          </a:prstGeom>
        </p:spPr>
        <p:txBody>
          <a:bodyPr wrap="square">
            <a:spAutoFit/>
          </a:bodyPr>
          <a:lstStyle>
            <a:lvl1pPr algn="l" defTabSz="685800" rtl="0" eaLnBrk="1" latinLnBrk="0" hangingPunct="1">
              <a:lnSpc>
                <a:spcPct val="90000"/>
              </a:lnSpc>
              <a:spcBef>
                <a:spcPct val="0"/>
              </a:spcBef>
              <a:buNone/>
              <a:defRPr sz="2400" b="1" i="0" kern="1200">
                <a:solidFill>
                  <a:schemeClr val="bg1"/>
                </a:solidFill>
                <a:latin typeface="+mj-lt"/>
                <a:ea typeface="+mj-ea"/>
                <a:cs typeface="+mj-cs"/>
              </a:defRPr>
            </a:lvl1pPr>
          </a:lstStyle>
          <a:p>
            <a:pPr marL="0" marR="0" lvl="0" indent="0" algn="ctr" defTabSz="685800" rtl="0" eaLnBrk="1" fontAlgn="auto" latinLnBrk="0" hangingPunct="1">
              <a:lnSpc>
                <a:spcPct val="90000"/>
              </a:lnSpc>
              <a:spcBef>
                <a:spcPct val="0"/>
              </a:spcBef>
              <a:spcAft>
                <a:spcPts val="0"/>
              </a:spcAft>
              <a:buClrTx/>
              <a:buSzTx/>
              <a:buFontTx/>
              <a:buNone/>
              <a:tabLst/>
              <a:defRPr/>
            </a:pPr>
            <a:r>
              <a:rPr kumimoji="0" lang="en-US" sz="2800" b="1" i="0" u="none" strike="noStrike" kern="1200" cap="none" spc="300" normalizeH="0" baseline="0" noProof="0" dirty="0">
                <a:ln>
                  <a:noFill/>
                </a:ln>
                <a:solidFill>
                  <a:srgbClr val="F3E503"/>
                </a:solidFill>
                <a:effectLst/>
                <a:uLnTx/>
                <a:uFillTx/>
                <a:latin typeface="Montserrat Bold" panose="020B0604020202020204"/>
                <a:ea typeface="+mj-ea"/>
                <a:cs typeface="+mj-cs"/>
                <a:sym typeface="Arial"/>
              </a:rPr>
              <a:t>Welcome!</a:t>
            </a:r>
          </a:p>
        </p:txBody>
      </p:sp>
      <p:sp>
        <p:nvSpPr>
          <p:cNvPr id="6" name="Rounded Rectangle 5">
            <a:extLst>
              <a:ext uri="{FF2B5EF4-FFF2-40B4-BE49-F238E27FC236}">
                <a16:creationId xmlns:a16="http://schemas.microsoft.com/office/drawing/2014/main" id="{AF3ECBE2-5509-CD5A-D3E2-2E92C072B618}"/>
              </a:ext>
            </a:extLst>
          </p:cNvPr>
          <p:cNvSpPr/>
          <p:nvPr/>
        </p:nvSpPr>
        <p:spPr>
          <a:xfrm>
            <a:off x="4598467" y="566171"/>
            <a:ext cx="2814145" cy="768333"/>
          </a:xfrm>
          <a:prstGeom prst="roundRect">
            <a:avLst>
              <a:gd name="adj" fmla="val 5580"/>
            </a:avLst>
          </a:prstGeom>
          <a:noFill/>
          <a:ln w="25400">
            <a:solidFill>
              <a:schemeClr val="accent4"/>
            </a:solidFill>
          </a:ln>
          <a:effectLst>
            <a:glow rad="88900">
              <a:schemeClr val="accent4">
                <a:satMod val="175000"/>
                <a:alpha val="2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Montserrat Light" panose="02020603050405020304"/>
              <a:ea typeface="+mn-ea"/>
              <a:cs typeface="+mn-cs"/>
              <a:sym typeface="Arial"/>
            </a:endParaRPr>
          </a:p>
        </p:txBody>
      </p:sp>
      <p:sp>
        <p:nvSpPr>
          <p:cNvPr id="10" name="Text Placeholder 4">
            <a:extLst>
              <a:ext uri="{FF2B5EF4-FFF2-40B4-BE49-F238E27FC236}">
                <a16:creationId xmlns:a16="http://schemas.microsoft.com/office/drawing/2014/main" id="{16176A57-5627-DF7C-862B-BE0CEF81F394}"/>
              </a:ext>
            </a:extLst>
          </p:cNvPr>
          <p:cNvSpPr txBox="1">
            <a:spLocks/>
          </p:cNvSpPr>
          <p:nvPr/>
        </p:nvSpPr>
        <p:spPr>
          <a:xfrm>
            <a:off x="-19054" y="3984295"/>
            <a:ext cx="12211054" cy="687481"/>
          </a:xfrm>
          <a:prstGeom prst="rect">
            <a:avLst/>
          </a:prstGeom>
        </p:spPr>
        <p:txBody>
          <a:bodyPr/>
          <a:lstStyle>
            <a:lvl1pPr marL="306910" indent="-306910" algn="l"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1867" b="0" i="0" kern="1200">
                <a:solidFill>
                  <a:schemeClr val="bg1"/>
                </a:solidFill>
                <a:latin typeface="+mn-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377" rtl="0" eaLnBrk="1" fontAlgn="auto" latinLnBrk="0" hangingPunct="1">
              <a:lnSpc>
                <a:spcPct val="100000"/>
              </a:lnSpc>
              <a:spcBef>
                <a:spcPts val="800"/>
              </a:spcBef>
              <a:spcAft>
                <a:spcPts val="800"/>
              </a:spcAft>
              <a:buClr>
                <a:srgbClr val="5A6670"/>
              </a:buClr>
              <a:buSzPct val="90000"/>
              <a:buFont typeface="Arial" panose="020B0604020202020204" pitchFamily="34" charset="0"/>
              <a:buNone/>
              <a:tabLst/>
              <a:defRPr/>
            </a:pPr>
            <a:r>
              <a:rPr kumimoji="0" lang="en-US" sz="1867" b="0" i="0" u="none" strike="noStrike" kern="1200" cap="none" spc="0" normalizeH="0" baseline="0" noProof="0" dirty="0">
                <a:ln>
                  <a:noFill/>
                </a:ln>
                <a:solidFill>
                  <a:srgbClr val="FFFFFF"/>
                </a:solidFill>
                <a:effectLst/>
                <a:uLnTx/>
                <a:uFillTx/>
                <a:latin typeface="Montserrat Light" panose="02020603050405020304"/>
                <a:ea typeface="+mn-ea"/>
                <a:cs typeface="+mn-cs"/>
              </a:rPr>
              <a:t>Making payment processing even more accessible</a:t>
            </a:r>
          </a:p>
        </p:txBody>
      </p:sp>
      <p:cxnSp>
        <p:nvCxnSpPr>
          <p:cNvPr id="14" name="Straight Connector 13">
            <a:extLst>
              <a:ext uri="{FF2B5EF4-FFF2-40B4-BE49-F238E27FC236}">
                <a16:creationId xmlns:a16="http://schemas.microsoft.com/office/drawing/2014/main" id="{8CB39F30-AFBC-EA52-4D09-10D94E0C1FC5}"/>
              </a:ext>
            </a:extLst>
          </p:cNvPr>
          <p:cNvCxnSpPr>
            <a:cxnSpLocks/>
          </p:cNvCxnSpPr>
          <p:nvPr/>
        </p:nvCxnSpPr>
        <p:spPr>
          <a:xfrm>
            <a:off x="3435028" y="3860247"/>
            <a:ext cx="5209450" cy="0"/>
          </a:xfrm>
          <a:prstGeom prst="line">
            <a:avLst/>
          </a:prstGeom>
          <a:ln w="25400">
            <a:solidFill>
              <a:schemeClr val="accent2"/>
            </a:solidFill>
          </a:ln>
          <a:effectLst>
            <a:glow rad="88900">
              <a:schemeClr val="accent1">
                <a:alpha val="20000"/>
              </a:schemeClr>
            </a:glow>
          </a:effectLst>
        </p:spPr>
        <p:style>
          <a:lnRef idx="1">
            <a:schemeClr val="accent1"/>
          </a:lnRef>
          <a:fillRef idx="0">
            <a:schemeClr val="accent1"/>
          </a:fillRef>
          <a:effectRef idx="0">
            <a:schemeClr val="accent1"/>
          </a:effectRef>
          <a:fontRef idx="minor">
            <a:schemeClr val="tx1"/>
          </a:fontRef>
        </p:style>
      </p:cxnSp>
      <p:pic>
        <p:nvPicPr>
          <p:cNvPr id="18" name="Picture 17" descr="Logo&#10;&#10;Description automatically generated">
            <a:extLst>
              <a:ext uri="{FF2B5EF4-FFF2-40B4-BE49-F238E27FC236}">
                <a16:creationId xmlns:a16="http://schemas.microsoft.com/office/drawing/2014/main" id="{377EEE80-FAC4-07E0-690D-820B6D8D83D1}"/>
              </a:ext>
            </a:extLst>
          </p:cNvPr>
          <p:cNvPicPr>
            <a:picLocks noChangeAspect="1"/>
          </p:cNvPicPr>
          <p:nvPr/>
        </p:nvPicPr>
        <p:blipFill rotWithShape="1">
          <a:blip r:embed="rId5"/>
          <a:srcRect l="29327"/>
          <a:stretch/>
        </p:blipFill>
        <p:spPr>
          <a:xfrm>
            <a:off x="10527567" y="6431014"/>
            <a:ext cx="1447977" cy="256103"/>
          </a:xfrm>
          <a:prstGeom prst="rect">
            <a:avLst/>
          </a:prstGeom>
          <a:effectLst>
            <a:glow rad="127000">
              <a:schemeClr val="accent1">
                <a:alpha val="41020"/>
              </a:schemeClr>
            </a:glow>
          </a:effectLst>
        </p:spPr>
      </p:pic>
      <p:sp>
        <p:nvSpPr>
          <p:cNvPr id="3" name="TextBox 2">
            <a:extLst>
              <a:ext uri="{FF2B5EF4-FFF2-40B4-BE49-F238E27FC236}">
                <a16:creationId xmlns:a16="http://schemas.microsoft.com/office/drawing/2014/main" id="{F7E53F95-A8BE-383F-6147-EDB0C77BCAAB}"/>
              </a:ext>
            </a:extLst>
          </p:cNvPr>
          <p:cNvSpPr txBox="1"/>
          <p:nvPr/>
        </p:nvSpPr>
        <p:spPr>
          <a:xfrm>
            <a:off x="-65774" y="2780924"/>
            <a:ext cx="12211053"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a:noFill/>
                </a:ln>
                <a:solidFill>
                  <a:srgbClr val="5B6670">
                    <a:lumMod val="40000"/>
                    <a:lumOff val="60000"/>
                  </a:srgbClr>
                </a:solidFill>
                <a:effectLst/>
                <a:uLnTx/>
                <a:uFillTx/>
                <a:latin typeface="Arya Triple" panose="02000503040000020004" pitchFamily="2" charset="0"/>
                <a:ea typeface="+mn-ea"/>
                <a:cs typeface="+mn-cs"/>
              </a:rPr>
              <a:t>Tap to Pay</a:t>
            </a:r>
          </a:p>
        </p:txBody>
      </p:sp>
    </p:spTree>
    <p:extLst>
      <p:ext uri="{BB962C8B-B14F-4D97-AF65-F5344CB8AC3E}">
        <p14:creationId xmlns:p14="http://schemas.microsoft.com/office/powerpoint/2010/main" val="3279420633"/>
      </p:ext>
    </p:extLst>
  </p:cSld>
  <p:clrMapOvr>
    <a:masterClrMapping/>
  </p:clrMapOvr>
  <p:transition spd="slow">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226F0B-AACF-28F0-525E-7234B6FB0063}"/>
              </a:ext>
            </a:extLst>
          </p:cNvPr>
          <p:cNvSpPr>
            <a:spLocks noGrp="1"/>
          </p:cNvSpPr>
          <p:nvPr>
            <p:ph type="title"/>
          </p:nvPr>
        </p:nvSpPr>
        <p:spPr>
          <a:xfrm>
            <a:off x="609602" y="783771"/>
            <a:ext cx="3932237" cy="1365837"/>
          </a:xfrm>
        </p:spPr>
        <p:txBody>
          <a:bodyPr vert="horz" lIns="91440" tIns="45720" rIns="91440" bIns="45720" rtlCol="0" anchor="b">
            <a:normAutofit fontScale="90000"/>
          </a:bodyPr>
          <a:lstStyle/>
          <a:p>
            <a:r>
              <a:rPr lang="en-US" b="1" i="0" kern="1200" dirty="0">
                <a:latin typeface="+mj-lt"/>
                <a:ea typeface="+mj-ea"/>
                <a:cs typeface="+mj-cs"/>
              </a:rPr>
              <a:t>Tap to Pay unlocks all Autobooks features</a:t>
            </a:r>
            <a:endParaRPr lang="en-US" sz="2800" b="1" i="0" kern="1200" dirty="0">
              <a:latin typeface="+mj-lt"/>
              <a:ea typeface="+mj-ea"/>
              <a:cs typeface="+mj-cs"/>
            </a:endParaRPr>
          </a:p>
        </p:txBody>
      </p:sp>
      <p:sp>
        <p:nvSpPr>
          <p:cNvPr id="8" name="Content Placeholder 13">
            <a:extLst>
              <a:ext uri="{FF2B5EF4-FFF2-40B4-BE49-F238E27FC236}">
                <a16:creationId xmlns:a16="http://schemas.microsoft.com/office/drawing/2014/main" id="{4FFFC6FB-01D4-34DA-E864-60AE8400A8EE}"/>
              </a:ext>
            </a:extLst>
          </p:cNvPr>
          <p:cNvSpPr txBox="1">
            <a:spLocks/>
          </p:cNvSpPr>
          <p:nvPr/>
        </p:nvSpPr>
        <p:spPr>
          <a:xfrm>
            <a:off x="609602" y="2602329"/>
            <a:ext cx="4087089" cy="3143844"/>
          </a:xfrm>
          <a:prstGeom prst="rect">
            <a:avLst/>
          </a:prstGeom>
        </p:spPr>
        <p:txBody>
          <a:bodyPr vert="horz" lIns="91440" tIns="45720" rIns="91440" bIns="45720" rtlCol="0">
            <a:normAutofit/>
          </a:bodyPr>
          <a:lstStyle>
            <a:lvl1pPr marL="306910" indent="-306910" algn="l"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2400" b="0" i="0" kern="1200">
                <a:solidFill>
                  <a:schemeClr val="bg1"/>
                </a:solidFill>
                <a:latin typeface="+mn-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24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867" b="0" i="0" kern="120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600"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indent="0" algn="l">
              <a:lnSpc>
                <a:spcPct val="150000"/>
              </a:lnSpc>
              <a:buNone/>
            </a:pPr>
            <a:r>
              <a:rPr lang="en-US" sz="1800" dirty="0">
                <a:solidFill>
                  <a:schemeClr val="bg1"/>
                </a:solidFill>
                <a:latin typeface="+mn-lt"/>
              </a:rPr>
              <a:t>Upon enrollment, the user will have access to all the payment processing features in Autobooks:</a:t>
            </a:r>
          </a:p>
          <a:p>
            <a:pPr>
              <a:defRPr/>
            </a:pPr>
            <a:r>
              <a:rPr kumimoji="0" lang="en-US" sz="1800" b="0" i="0" u="none" strike="noStrike" kern="1200" cap="none" spc="0" normalizeH="0" baseline="0" noProof="0" dirty="0">
                <a:ln>
                  <a:noFill/>
                </a:ln>
                <a:effectLst/>
                <a:uLnTx/>
                <a:uFillTx/>
                <a:latin typeface="+mn-lt"/>
                <a:ea typeface="+mn-ea"/>
                <a:cs typeface="+mn-cs"/>
              </a:rPr>
              <a:t>Tap to Pay</a:t>
            </a:r>
          </a:p>
          <a:p>
            <a:pPr>
              <a:defRPr/>
            </a:pPr>
            <a:r>
              <a:rPr kumimoji="0" lang="en-US" sz="1800" b="0" i="0" u="none" strike="noStrike" kern="1200" cap="none" spc="0" normalizeH="0" baseline="0" noProof="0" dirty="0">
                <a:ln>
                  <a:noFill/>
                </a:ln>
                <a:effectLst/>
                <a:uLnTx/>
                <a:uFillTx/>
                <a:latin typeface="+mn-lt"/>
                <a:ea typeface="+mn-ea"/>
                <a:cs typeface="+mn-cs"/>
              </a:rPr>
              <a:t>Send an Invoice</a:t>
            </a:r>
          </a:p>
          <a:p>
            <a:pPr>
              <a:defRPr/>
            </a:pPr>
            <a:r>
              <a:rPr kumimoji="0" lang="en-US" sz="1800" b="0" i="0" u="none" strike="noStrike" kern="1200" cap="none" spc="0" normalizeH="0" baseline="0" noProof="0" dirty="0">
                <a:ln>
                  <a:noFill/>
                </a:ln>
                <a:effectLst/>
                <a:uLnTx/>
                <a:uFillTx/>
                <a:latin typeface="+mn-lt"/>
                <a:ea typeface="+mn-ea"/>
                <a:cs typeface="+mn-cs"/>
              </a:rPr>
              <a:t>Payment Link</a:t>
            </a:r>
          </a:p>
          <a:p>
            <a:pPr marL="0" marR="0" indent="0" fontAlgn="auto">
              <a:buNone/>
              <a:defRPr/>
            </a:pPr>
            <a:endParaRPr kumimoji="0" lang="en-US" sz="1800" b="0" i="0" u="none" strike="noStrike" kern="1200" cap="none" spc="0" normalizeH="0" baseline="0" noProof="0" dirty="0">
              <a:ln>
                <a:noFill/>
              </a:ln>
              <a:effectLst/>
              <a:uLnTx/>
              <a:uFillTx/>
              <a:latin typeface="+mn-lt"/>
              <a:ea typeface="+mn-ea"/>
              <a:cs typeface="+mn-cs"/>
            </a:endParaRPr>
          </a:p>
        </p:txBody>
      </p:sp>
      <p:sp>
        <p:nvSpPr>
          <p:cNvPr id="5" name="Slide Number Placeholder 4">
            <a:extLst>
              <a:ext uri="{FF2B5EF4-FFF2-40B4-BE49-F238E27FC236}">
                <a16:creationId xmlns:a16="http://schemas.microsoft.com/office/drawing/2014/main" id="{85C00A0A-DD68-07B9-C5C8-175E2C2BE615}"/>
              </a:ext>
            </a:extLst>
          </p:cNvPr>
          <p:cNvSpPr>
            <a:spLocks noGrp="1"/>
          </p:cNvSpPr>
          <p:nvPr>
            <p:ph type="sldNum" sz="quarter" idx="11"/>
          </p:nvPr>
        </p:nvSpPr>
        <p:spPr>
          <a:xfrm>
            <a:off x="609600" y="6356351"/>
            <a:ext cx="558800" cy="366183"/>
          </a:xfrm>
        </p:spPr>
        <p:txBody>
          <a:bodyPr vert="horz" lIns="91440" tIns="45720" rIns="91440" bIns="45720" rtlCol="0" anchor="ctr">
            <a:normAutofit/>
          </a:bodyPr>
          <a:lstStyle/>
          <a:p>
            <a:pPr>
              <a:spcAft>
                <a:spcPts val="600"/>
              </a:spcAft>
              <a:defRPr/>
            </a:pPr>
            <a:fld id="{F7CADEA9-0AFC-B549-B690-A46B9B6402E4}" type="slidenum">
              <a:rPr lang="en-US" smtClean="0">
                <a:solidFill>
                  <a:srgbClr val="5B6670"/>
                </a:solidFill>
                <a:latin typeface="Montserrat Bold" panose="020B0604020202020204"/>
              </a:rPr>
              <a:pPr>
                <a:spcAft>
                  <a:spcPts val="600"/>
                </a:spcAft>
                <a:defRPr/>
              </a:pPr>
              <a:t>10</a:t>
            </a:fld>
            <a:endParaRPr lang="en-US">
              <a:solidFill>
                <a:srgbClr val="5B6670"/>
              </a:solidFill>
              <a:latin typeface="Montserrat Bold" panose="020B0604020202020204"/>
            </a:endParaRPr>
          </a:p>
        </p:txBody>
      </p:sp>
      <p:pic>
        <p:nvPicPr>
          <p:cNvPr id="9" name="Picture 8" descr="A screenshot of a phone&#10;&#10;Description automatically generated with low confidence">
            <a:extLst>
              <a:ext uri="{FF2B5EF4-FFF2-40B4-BE49-F238E27FC236}">
                <a16:creationId xmlns:a16="http://schemas.microsoft.com/office/drawing/2014/main" id="{E0D0F69D-74BA-0857-3D12-8E720FC8D0D4}"/>
              </a:ext>
            </a:extLst>
          </p:cNvPr>
          <p:cNvPicPr>
            <a:picLocks noChangeAspect="1"/>
          </p:cNvPicPr>
          <p:nvPr/>
        </p:nvPicPr>
        <p:blipFill>
          <a:blip r:embed="rId3"/>
          <a:stretch>
            <a:fillRect/>
          </a:stretch>
        </p:blipFill>
        <p:spPr>
          <a:xfrm>
            <a:off x="6448425" y="520700"/>
            <a:ext cx="3581400" cy="5816600"/>
          </a:xfrm>
          <a:prstGeom prst="rect">
            <a:avLst/>
          </a:prstGeom>
        </p:spPr>
      </p:pic>
    </p:spTree>
    <p:extLst>
      <p:ext uri="{BB962C8B-B14F-4D97-AF65-F5344CB8AC3E}">
        <p14:creationId xmlns:p14="http://schemas.microsoft.com/office/powerpoint/2010/main" val="14986626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913D3A12-19E5-ADF0-B205-6DA09EFB6294}"/>
              </a:ext>
            </a:extLst>
          </p:cNvPr>
          <p:cNvPicPr>
            <a:picLocks noChangeAspect="1"/>
          </p:cNvPicPr>
          <p:nvPr/>
        </p:nvPicPr>
        <p:blipFill>
          <a:blip r:embed="rId3">
            <a:extLst>
              <a:ext uri="{96DAC541-7B7A-43D3-8B79-37D633B846F1}">
                <asvg:svgBlip xmlns:asvg="http://schemas.microsoft.com/office/drawing/2016/SVG/main" r:embed="rId4"/>
              </a:ext>
            </a:extLst>
          </a:blip>
          <a:srcRect t="44662"/>
          <a:stretch>
            <a:fillRect/>
          </a:stretch>
        </p:blipFill>
        <p:spPr>
          <a:xfrm rot="12600000" flipH="1" flipV="1">
            <a:off x="7604666" y="-482686"/>
            <a:ext cx="5981677" cy="5441683"/>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sp>
        <p:nvSpPr>
          <p:cNvPr id="8" name="Freeform 7">
            <a:extLst>
              <a:ext uri="{FF2B5EF4-FFF2-40B4-BE49-F238E27FC236}">
                <a16:creationId xmlns:a16="http://schemas.microsoft.com/office/drawing/2014/main" id="{E96FD3A5-972D-996F-51FE-32315ECE26F4}"/>
              </a:ext>
            </a:extLst>
          </p:cNvPr>
          <p:cNvSpPr/>
          <p:nvPr/>
        </p:nvSpPr>
        <p:spPr>
          <a:xfrm rot="1800000" flipV="1">
            <a:off x="-1440038" y="-427932"/>
            <a:ext cx="5563380" cy="7484031"/>
          </a:xfrm>
          <a:custGeom>
            <a:avLst/>
            <a:gdLst>
              <a:gd name="connsiteX0" fmla="*/ 62272 w 4172535"/>
              <a:gd name="connsiteY0" fmla="*/ 4346544 h 5613023"/>
              <a:gd name="connsiteX1" fmla="*/ 0 w 4172535"/>
              <a:gd name="connsiteY1" fmla="*/ 4454402 h 5613023"/>
              <a:gd name="connsiteX2" fmla="*/ 18829 w 4172535"/>
              <a:gd name="connsiteY2" fmla="*/ 4465272 h 5613023"/>
              <a:gd name="connsiteX3" fmla="*/ 227587 w 4172535"/>
              <a:gd name="connsiteY3" fmla="*/ 4060210 h 5613023"/>
              <a:gd name="connsiteX4" fmla="*/ 168293 w 4172535"/>
              <a:gd name="connsiteY4" fmla="*/ 4162910 h 5613023"/>
              <a:gd name="connsiteX5" fmla="*/ 112739 w 4172535"/>
              <a:gd name="connsiteY5" fmla="*/ 4351897 h 5613023"/>
              <a:gd name="connsiteX6" fmla="*/ 62003 w 4172535"/>
              <a:gd name="connsiteY6" fmla="*/ 4490199 h 5613023"/>
              <a:gd name="connsiteX7" fmla="*/ 84982 w 4172535"/>
              <a:gd name="connsiteY7" fmla="*/ 4503466 h 5613023"/>
              <a:gd name="connsiteX8" fmla="*/ 124252 w 4172535"/>
              <a:gd name="connsiteY8" fmla="*/ 4399870 h 5613023"/>
              <a:gd name="connsiteX9" fmla="*/ 180222 w 4172535"/>
              <a:gd name="connsiteY9" fmla="*/ 4229554 h 5613023"/>
              <a:gd name="connsiteX10" fmla="*/ 349361 w 4172535"/>
              <a:gd name="connsiteY10" fmla="*/ 3849291 h 5613023"/>
              <a:gd name="connsiteX11" fmla="*/ 307256 w 4172535"/>
              <a:gd name="connsiteY11" fmla="*/ 3922220 h 5613023"/>
              <a:gd name="connsiteX12" fmla="*/ 283428 w 4172535"/>
              <a:gd name="connsiteY12" fmla="*/ 4040264 h 5613023"/>
              <a:gd name="connsiteX13" fmla="*/ 183540 w 4172535"/>
              <a:gd name="connsiteY13" fmla="*/ 4379328 h 5613023"/>
              <a:gd name="connsiteX14" fmla="*/ 128676 w 4172535"/>
              <a:gd name="connsiteY14" fmla="*/ 4528693 h 5613023"/>
              <a:gd name="connsiteX15" fmla="*/ 152243 w 4172535"/>
              <a:gd name="connsiteY15" fmla="*/ 4542299 h 5613023"/>
              <a:gd name="connsiteX16" fmla="*/ 209006 w 4172535"/>
              <a:gd name="connsiteY16" fmla="*/ 4387761 h 5613023"/>
              <a:gd name="connsiteX17" fmla="*/ 309560 w 4172535"/>
              <a:gd name="connsiteY17" fmla="*/ 4046452 h 5613023"/>
              <a:gd name="connsiteX18" fmla="*/ 460489 w 4172535"/>
              <a:gd name="connsiteY18" fmla="*/ 3656812 h 5613023"/>
              <a:gd name="connsiteX19" fmla="*/ 425731 w 4172535"/>
              <a:gd name="connsiteY19" fmla="*/ 3717014 h 5613023"/>
              <a:gd name="connsiteX20" fmla="*/ 423446 w 4172535"/>
              <a:gd name="connsiteY20" fmla="*/ 3733199 h 5613023"/>
              <a:gd name="connsiteX21" fmla="*/ 241141 w 4172535"/>
              <a:gd name="connsiteY21" fmla="*/ 4442964 h 5613023"/>
              <a:gd name="connsiteX22" fmla="*/ 194261 w 4172535"/>
              <a:gd name="connsiteY22" fmla="*/ 4566558 h 5613023"/>
              <a:gd name="connsiteX23" fmla="*/ 218622 w 4172535"/>
              <a:gd name="connsiteY23" fmla="*/ 4580623 h 5613023"/>
              <a:gd name="connsiteX24" fmla="*/ 279664 w 4172535"/>
              <a:gd name="connsiteY24" fmla="*/ 4414785 h 5613023"/>
              <a:gd name="connsiteX25" fmla="*/ 453991 w 4172535"/>
              <a:gd name="connsiteY25" fmla="*/ 3714024 h 5613023"/>
              <a:gd name="connsiteX26" fmla="*/ 558967 w 4172535"/>
              <a:gd name="connsiteY26" fmla="*/ 3486243 h 5613023"/>
              <a:gd name="connsiteX27" fmla="*/ 521924 w 4172535"/>
              <a:gd name="connsiteY27" fmla="*/ 3550404 h 5613023"/>
              <a:gd name="connsiteX28" fmla="*/ 501745 w 4172535"/>
              <a:gd name="connsiteY28" fmla="*/ 3726361 h 5613023"/>
              <a:gd name="connsiteX29" fmla="*/ 262099 w 4172535"/>
              <a:gd name="connsiteY29" fmla="*/ 4604829 h 5613023"/>
              <a:gd name="connsiteX30" fmla="*/ 261797 w 4172535"/>
              <a:gd name="connsiteY30" fmla="*/ 4605550 h 5613023"/>
              <a:gd name="connsiteX31" fmla="*/ 284764 w 4172535"/>
              <a:gd name="connsiteY31" fmla="*/ 4618810 h 5613023"/>
              <a:gd name="connsiteX32" fmla="*/ 338219 w 4172535"/>
              <a:gd name="connsiteY32" fmla="*/ 4477990 h 5613023"/>
              <a:gd name="connsiteX33" fmla="*/ 551110 w 4172535"/>
              <a:gd name="connsiteY33" fmla="*/ 3567414 h 5613023"/>
              <a:gd name="connsiteX34" fmla="*/ 646622 w 4172535"/>
              <a:gd name="connsiteY34" fmla="*/ 3334420 h 5613023"/>
              <a:gd name="connsiteX35" fmla="*/ 617832 w 4172535"/>
              <a:gd name="connsiteY35" fmla="*/ 3384285 h 5613023"/>
              <a:gd name="connsiteX36" fmla="*/ 617588 w 4172535"/>
              <a:gd name="connsiteY36" fmla="*/ 3388871 h 5613023"/>
              <a:gd name="connsiteX37" fmla="*/ 383935 w 4172535"/>
              <a:gd name="connsiteY37" fmla="*/ 4495223 h 5613023"/>
              <a:gd name="connsiteX38" fmla="*/ 327609 w 4172535"/>
              <a:gd name="connsiteY38" fmla="*/ 4643547 h 5613023"/>
              <a:gd name="connsiteX39" fmla="*/ 351451 w 4172535"/>
              <a:gd name="connsiteY39" fmla="*/ 4657312 h 5613023"/>
              <a:gd name="connsiteX40" fmla="*/ 356846 w 4172535"/>
              <a:gd name="connsiteY40" fmla="*/ 4644448 h 5613023"/>
              <a:gd name="connsiteX41" fmla="*/ 645446 w 4172535"/>
              <a:gd name="connsiteY41" fmla="*/ 3375903 h 5613023"/>
              <a:gd name="connsiteX42" fmla="*/ 730691 w 4172535"/>
              <a:gd name="connsiteY42" fmla="*/ 3188808 h 5613023"/>
              <a:gd name="connsiteX43" fmla="*/ 701380 w 4172535"/>
              <a:gd name="connsiteY43" fmla="*/ 3239577 h 5613023"/>
              <a:gd name="connsiteX44" fmla="*/ 693921 w 4172535"/>
              <a:gd name="connsiteY44" fmla="*/ 3384923 h 5613023"/>
              <a:gd name="connsiteX45" fmla="*/ 401748 w 4172535"/>
              <a:gd name="connsiteY45" fmla="*/ 4664677 h 5613023"/>
              <a:gd name="connsiteX46" fmla="*/ 394422 w 4172535"/>
              <a:gd name="connsiteY46" fmla="*/ 4682121 h 5613023"/>
              <a:gd name="connsiteX47" fmla="*/ 417745 w 4172535"/>
              <a:gd name="connsiteY47" fmla="*/ 4695587 h 5613023"/>
              <a:gd name="connsiteX48" fmla="*/ 426742 w 4172535"/>
              <a:gd name="connsiteY48" fmla="*/ 4674163 h 5613023"/>
              <a:gd name="connsiteX49" fmla="*/ 730628 w 4172535"/>
              <a:gd name="connsiteY49" fmla="*/ 3196832 h 5613023"/>
              <a:gd name="connsiteX50" fmla="*/ 807330 w 4172535"/>
              <a:gd name="connsiteY50" fmla="*/ 3056065 h 5613023"/>
              <a:gd name="connsiteX51" fmla="*/ 780192 w 4172535"/>
              <a:gd name="connsiteY51" fmla="*/ 3103069 h 5613023"/>
              <a:gd name="connsiteX52" fmla="*/ 779253 w 4172535"/>
              <a:gd name="connsiteY52" fmla="*/ 3204287 h 5613023"/>
              <a:gd name="connsiteX53" fmla="*/ 471308 w 4172535"/>
              <a:gd name="connsiteY53" fmla="*/ 4694560 h 5613023"/>
              <a:gd name="connsiteX54" fmla="*/ 460496 w 4172535"/>
              <a:gd name="connsiteY54" fmla="*/ 4720269 h 5613023"/>
              <a:gd name="connsiteX55" fmla="*/ 483934 w 4172535"/>
              <a:gd name="connsiteY55" fmla="*/ 4733801 h 5613023"/>
              <a:gd name="connsiteX56" fmla="*/ 496454 w 4172535"/>
              <a:gd name="connsiteY56" fmla="*/ 4704018 h 5613023"/>
              <a:gd name="connsiteX57" fmla="*/ 805972 w 4172535"/>
              <a:gd name="connsiteY57" fmla="*/ 3204773 h 5613023"/>
              <a:gd name="connsiteX58" fmla="*/ 880907 w 4172535"/>
              <a:gd name="connsiteY58" fmla="*/ 2928626 h 5613023"/>
              <a:gd name="connsiteX59" fmla="*/ 855645 w 4172535"/>
              <a:gd name="connsiteY59" fmla="*/ 2972382 h 5613023"/>
              <a:gd name="connsiteX60" fmla="*/ 857303 w 4172535"/>
              <a:gd name="connsiteY60" fmla="*/ 3024249 h 5613023"/>
              <a:gd name="connsiteX61" fmla="*/ 528139 w 4172535"/>
              <a:gd name="connsiteY61" fmla="*/ 4758033 h 5613023"/>
              <a:gd name="connsiteX62" fmla="*/ 527694 w 4172535"/>
              <a:gd name="connsiteY62" fmla="*/ 4759066 h 5613023"/>
              <a:gd name="connsiteX63" fmla="*/ 550219 w 4172535"/>
              <a:gd name="connsiteY63" fmla="*/ 4772071 h 5613023"/>
              <a:gd name="connsiteX64" fmla="*/ 566273 w 4172535"/>
              <a:gd name="connsiteY64" fmla="*/ 4733930 h 5613023"/>
              <a:gd name="connsiteX65" fmla="*/ 883807 w 4172535"/>
              <a:gd name="connsiteY65" fmla="*/ 3016712 h 5613023"/>
              <a:gd name="connsiteX66" fmla="*/ 951864 w 4172535"/>
              <a:gd name="connsiteY66" fmla="*/ 2805726 h 5613023"/>
              <a:gd name="connsiteX67" fmla="*/ 927413 w 4172535"/>
              <a:gd name="connsiteY67" fmla="*/ 2848077 h 5613023"/>
              <a:gd name="connsiteX68" fmla="*/ 932896 w 4172535"/>
              <a:gd name="connsiteY68" fmla="*/ 3022413 h 5613023"/>
              <a:gd name="connsiteX69" fmla="*/ 610957 w 4172535"/>
              <a:gd name="connsiteY69" fmla="*/ 4754281 h 5613023"/>
              <a:gd name="connsiteX70" fmla="*/ 593042 w 4172535"/>
              <a:gd name="connsiteY70" fmla="*/ 4796794 h 5613023"/>
              <a:gd name="connsiteX71" fmla="*/ 616824 w 4172535"/>
              <a:gd name="connsiteY71" fmla="*/ 4810525 h 5613023"/>
              <a:gd name="connsiteX72" fmla="*/ 622931 w 4172535"/>
              <a:gd name="connsiteY72" fmla="*/ 4796343 h 5613023"/>
              <a:gd name="connsiteX73" fmla="*/ 953346 w 4172535"/>
              <a:gd name="connsiteY73" fmla="*/ 2825539 h 5613023"/>
              <a:gd name="connsiteX74" fmla="*/ 1019429 w 4172535"/>
              <a:gd name="connsiteY74" fmla="*/ 2688699 h 5613023"/>
              <a:gd name="connsiteX75" fmla="*/ 995719 w 4172535"/>
              <a:gd name="connsiteY75" fmla="*/ 2729766 h 5613023"/>
              <a:gd name="connsiteX76" fmla="*/ 1003014 w 4172535"/>
              <a:gd name="connsiteY76" fmla="*/ 2828894 h 5613023"/>
              <a:gd name="connsiteX77" fmla="*/ 667785 w 4172535"/>
              <a:gd name="connsiteY77" fmla="*/ 4814483 h 5613023"/>
              <a:gd name="connsiteX78" fmla="*/ 659007 w 4172535"/>
              <a:gd name="connsiteY78" fmla="*/ 4834879 h 5613023"/>
              <a:gd name="connsiteX79" fmla="*/ 682690 w 4172535"/>
              <a:gd name="connsiteY79" fmla="*/ 4848553 h 5613023"/>
              <a:gd name="connsiteX80" fmla="*/ 705857 w 4172535"/>
              <a:gd name="connsiteY80" fmla="*/ 4793626 h 5613023"/>
              <a:gd name="connsiteX81" fmla="*/ 1029449 w 4172535"/>
              <a:gd name="connsiteY81" fmla="*/ 2824510 h 5613023"/>
              <a:gd name="connsiteX82" fmla="*/ 1087606 w 4172535"/>
              <a:gd name="connsiteY82" fmla="*/ 2570614 h 5613023"/>
              <a:gd name="connsiteX83" fmla="*/ 1063055 w 4172535"/>
              <a:gd name="connsiteY83" fmla="*/ 2613137 h 5613023"/>
              <a:gd name="connsiteX84" fmla="*/ 1063756 w 4172535"/>
              <a:gd name="connsiteY84" fmla="*/ 2624143 h 5613023"/>
              <a:gd name="connsiteX85" fmla="*/ 750752 w 4172535"/>
              <a:gd name="connsiteY85" fmla="*/ 4813477 h 5613023"/>
              <a:gd name="connsiteX86" fmla="*/ 725512 w 4172535"/>
              <a:gd name="connsiteY86" fmla="*/ 4873276 h 5613023"/>
              <a:gd name="connsiteX87" fmla="*/ 748940 w 4172535"/>
              <a:gd name="connsiteY87" fmla="*/ 4886803 h 5613023"/>
              <a:gd name="connsiteX88" fmla="*/ 775752 w 4172535"/>
              <a:gd name="connsiteY88" fmla="*/ 4823294 h 5613023"/>
              <a:gd name="connsiteX89" fmla="*/ 1090844 w 4172535"/>
              <a:gd name="connsiteY89" fmla="*/ 2621241 h 5613023"/>
              <a:gd name="connsiteX90" fmla="*/ 1156978 w 4172535"/>
              <a:gd name="connsiteY90" fmla="*/ 2450457 h 5613023"/>
              <a:gd name="connsiteX91" fmla="*/ 1131997 w 4172535"/>
              <a:gd name="connsiteY91" fmla="*/ 2493726 h 5613023"/>
              <a:gd name="connsiteX92" fmla="*/ 1140222 w 4172535"/>
              <a:gd name="connsiteY92" fmla="*/ 2623449 h 5613023"/>
              <a:gd name="connsiteX93" fmla="*/ 809298 w 4172535"/>
              <a:gd name="connsiteY93" fmla="*/ 4871887 h 5613023"/>
              <a:gd name="connsiteX94" fmla="*/ 792129 w 4172535"/>
              <a:gd name="connsiteY94" fmla="*/ 4911737 h 5613023"/>
              <a:gd name="connsiteX95" fmla="*/ 815134 w 4172535"/>
              <a:gd name="connsiteY95" fmla="*/ 4925020 h 5613023"/>
              <a:gd name="connsiteX96" fmla="*/ 845537 w 4172535"/>
              <a:gd name="connsiteY96" fmla="*/ 4853078 h 5613023"/>
              <a:gd name="connsiteX97" fmla="*/ 1166995 w 4172535"/>
              <a:gd name="connsiteY97" fmla="*/ 2620736 h 5613023"/>
              <a:gd name="connsiteX98" fmla="*/ 1156702 w 4172535"/>
              <a:gd name="connsiteY98" fmla="*/ 2459128 h 5613023"/>
              <a:gd name="connsiteX99" fmla="*/ 1238758 w 4172535"/>
              <a:gd name="connsiteY99" fmla="*/ 2308811 h 5613023"/>
              <a:gd name="connsiteX100" fmla="*/ 1209588 w 4172535"/>
              <a:gd name="connsiteY100" fmla="*/ 2359334 h 5613023"/>
              <a:gd name="connsiteX101" fmla="*/ 1207057 w 4172535"/>
              <a:gd name="connsiteY101" fmla="*/ 2478050 h 5613023"/>
              <a:gd name="connsiteX102" fmla="*/ 1216815 w 4172535"/>
              <a:gd name="connsiteY102" fmla="*/ 2622818 h 5613023"/>
              <a:gd name="connsiteX103" fmla="*/ 890528 w 4172535"/>
              <a:gd name="connsiteY103" fmla="*/ 4873252 h 5613023"/>
              <a:gd name="connsiteX104" fmla="*/ 858123 w 4172535"/>
              <a:gd name="connsiteY104" fmla="*/ 4949839 h 5613023"/>
              <a:gd name="connsiteX105" fmla="*/ 881493 w 4172535"/>
              <a:gd name="connsiteY105" fmla="*/ 4963332 h 5613023"/>
              <a:gd name="connsiteX106" fmla="*/ 915426 w 4172535"/>
              <a:gd name="connsiteY106" fmla="*/ 4883102 h 5613023"/>
              <a:gd name="connsiteX107" fmla="*/ 1243146 w 4172535"/>
              <a:gd name="connsiteY107" fmla="*/ 2620042 h 5613023"/>
              <a:gd name="connsiteX108" fmla="*/ 1238338 w 4172535"/>
              <a:gd name="connsiteY108" fmla="*/ 2312096 h 5613023"/>
              <a:gd name="connsiteX109" fmla="*/ 1344033 w 4172535"/>
              <a:gd name="connsiteY109" fmla="*/ 2126470 h 5613023"/>
              <a:gd name="connsiteX110" fmla="*/ 1303102 w 4172535"/>
              <a:gd name="connsiteY110" fmla="*/ 2197364 h 5613023"/>
              <a:gd name="connsiteX111" fmla="*/ 1287693 w 4172535"/>
              <a:gd name="connsiteY111" fmla="*/ 2320151 h 5613023"/>
              <a:gd name="connsiteX112" fmla="*/ 1292713 w 4172535"/>
              <a:gd name="connsiteY112" fmla="*/ 2622251 h 5613023"/>
              <a:gd name="connsiteX113" fmla="*/ 950323 w 4172535"/>
              <a:gd name="connsiteY113" fmla="*/ 4929610 h 5613023"/>
              <a:gd name="connsiteX114" fmla="*/ 924996 w 4172535"/>
              <a:gd name="connsiteY114" fmla="*/ 4988449 h 5613023"/>
              <a:gd name="connsiteX115" fmla="*/ 947558 w 4172535"/>
              <a:gd name="connsiteY115" fmla="*/ 5001474 h 5613023"/>
              <a:gd name="connsiteX116" fmla="*/ 985197 w 4172535"/>
              <a:gd name="connsiteY116" fmla="*/ 4912579 h 5613023"/>
              <a:gd name="connsiteX117" fmla="*/ 1319423 w 4172535"/>
              <a:gd name="connsiteY117" fmla="*/ 2619222 h 5613023"/>
              <a:gd name="connsiteX118" fmla="*/ 1332505 w 4172535"/>
              <a:gd name="connsiteY118" fmla="*/ 2178432 h 5613023"/>
              <a:gd name="connsiteX119" fmla="*/ 4156577 w 4172535"/>
              <a:gd name="connsiteY119" fmla="*/ 1830102 h 5613023"/>
              <a:gd name="connsiteX120" fmla="*/ 2923326 w 4172535"/>
              <a:gd name="connsiteY120" fmla="*/ 2069399 h 5613023"/>
              <a:gd name="connsiteX121" fmla="*/ 2511316 w 4172535"/>
              <a:gd name="connsiteY121" fmla="*/ 2611967 h 5613023"/>
              <a:gd name="connsiteX122" fmla="*/ 2076162 w 4172535"/>
              <a:gd name="connsiteY122" fmla="*/ 5382760 h 5613023"/>
              <a:gd name="connsiteX123" fmla="*/ 1983331 w 4172535"/>
              <a:gd name="connsiteY123" fmla="*/ 5599479 h 5613023"/>
              <a:gd name="connsiteX124" fmla="*/ 2006791 w 4172535"/>
              <a:gd name="connsiteY124" fmla="*/ 5613023 h 5613023"/>
              <a:gd name="connsiteX125" fmla="*/ 2101170 w 4172535"/>
              <a:gd name="connsiteY125" fmla="*/ 5392672 h 5613023"/>
              <a:gd name="connsiteX126" fmla="*/ 2538151 w 4172535"/>
              <a:gd name="connsiteY126" fmla="*/ 2609822 h 5613023"/>
              <a:gd name="connsiteX127" fmla="*/ 2928440 w 4172535"/>
              <a:gd name="connsiteY127" fmla="*/ 2095581 h 5613023"/>
              <a:gd name="connsiteX128" fmla="*/ 4161565 w 4172535"/>
              <a:gd name="connsiteY128" fmla="*/ 1856536 h 5613023"/>
              <a:gd name="connsiteX129" fmla="*/ 4172300 w 4172535"/>
              <a:gd name="connsiteY129" fmla="*/ 1840827 h 5613023"/>
              <a:gd name="connsiteX130" fmla="*/ 4156577 w 4172535"/>
              <a:gd name="connsiteY130" fmla="*/ 1830102 h 5613023"/>
              <a:gd name="connsiteX131" fmla="*/ 4142054 w 4172535"/>
              <a:gd name="connsiteY131" fmla="*/ 1755909 h 5613023"/>
              <a:gd name="connsiteX132" fmla="*/ 2900089 w 4172535"/>
              <a:gd name="connsiteY132" fmla="*/ 1996973 h 5613023"/>
              <a:gd name="connsiteX133" fmla="*/ 2435102 w 4172535"/>
              <a:gd name="connsiteY133" fmla="*/ 2612913 h 5613023"/>
              <a:gd name="connsiteX134" fmla="*/ 2006426 w 4172535"/>
              <a:gd name="connsiteY134" fmla="*/ 5352842 h 5613023"/>
              <a:gd name="connsiteX135" fmla="*/ 1917182 w 4172535"/>
              <a:gd name="connsiteY135" fmla="*/ 5561287 h 5613023"/>
              <a:gd name="connsiteX136" fmla="*/ 1940628 w 4172535"/>
              <a:gd name="connsiteY136" fmla="*/ 5574824 h 5613023"/>
              <a:gd name="connsiteX137" fmla="*/ 2031374 w 4172535"/>
              <a:gd name="connsiteY137" fmla="*/ 5362840 h 5613023"/>
              <a:gd name="connsiteX138" fmla="*/ 2461874 w 4172535"/>
              <a:gd name="connsiteY138" fmla="*/ 2610453 h 5613023"/>
              <a:gd name="connsiteX139" fmla="*/ 2905140 w 4172535"/>
              <a:gd name="connsiteY139" fmla="*/ 2022965 h 5613023"/>
              <a:gd name="connsiteX140" fmla="*/ 4147106 w 4172535"/>
              <a:gd name="connsiteY140" fmla="*/ 1782343 h 5613023"/>
              <a:gd name="connsiteX141" fmla="*/ 4157809 w 4172535"/>
              <a:gd name="connsiteY141" fmla="*/ 1766602 h 5613023"/>
              <a:gd name="connsiteX142" fmla="*/ 4142054 w 4172535"/>
              <a:gd name="connsiteY142" fmla="*/ 1755909 h 5613023"/>
              <a:gd name="connsiteX143" fmla="*/ 4127532 w 4172535"/>
              <a:gd name="connsiteY143" fmla="*/ 1681085 h 5613023"/>
              <a:gd name="connsiteX144" fmla="*/ 2876663 w 4172535"/>
              <a:gd name="connsiteY144" fmla="*/ 1923789 h 5613023"/>
              <a:gd name="connsiteX145" fmla="*/ 2358888 w 4172535"/>
              <a:gd name="connsiteY145" fmla="*/ 2612913 h 5613023"/>
              <a:gd name="connsiteX146" fmla="*/ 1936789 w 4172535"/>
              <a:gd name="connsiteY146" fmla="*/ 5322697 h 5613023"/>
              <a:gd name="connsiteX147" fmla="*/ 1851066 w 4172535"/>
              <a:gd name="connsiteY147" fmla="*/ 5523115 h 5613023"/>
              <a:gd name="connsiteX148" fmla="*/ 1874811 w 4172535"/>
              <a:gd name="connsiteY148" fmla="*/ 5536824 h 5613023"/>
              <a:gd name="connsiteX149" fmla="*/ 1961982 w 4172535"/>
              <a:gd name="connsiteY149" fmla="*/ 5333022 h 5613023"/>
              <a:gd name="connsiteX150" fmla="*/ 2386102 w 4172535"/>
              <a:gd name="connsiteY150" fmla="*/ 2611210 h 5613023"/>
              <a:gd name="connsiteX151" fmla="*/ 2882282 w 4172535"/>
              <a:gd name="connsiteY151" fmla="*/ 1950476 h 5613023"/>
              <a:gd name="connsiteX152" fmla="*/ 4132772 w 4172535"/>
              <a:gd name="connsiteY152" fmla="*/ 1707456 h 5613023"/>
              <a:gd name="connsiteX153" fmla="*/ 4143254 w 4172535"/>
              <a:gd name="connsiteY153" fmla="*/ 1691810 h 5613023"/>
              <a:gd name="connsiteX154" fmla="*/ 4127532 w 4172535"/>
              <a:gd name="connsiteY154" fmla="*/ 1681085 h 5613023"/>
              <a:gd name="connsiteX155" fmla="*/ 4113008 w 4172535"/>
              <a:gd name="connsiteY155" fmla="*/ 1606639 h 5613023"/>
              <a:gd name="connsiteX156" fmla="*/ 2853615 w 4172535"/>
              <a:gd name="connsiteY156" fmla="*/ 1851363 h 5613023"/>
              <a:gd name="connsiteX157" fmla="*/ 2282737 w 4172535"/>
              <a:gd name="connsiteY157" fmla="*/ 2614049 h 5613023"/>
              <a:gd name="connsiteX158" fmla="*/ 1867344 w 4172535"/>
              <a:gd name="connsiteY158" fmla="*/ 5291602 h 5613023"/>
              <a:gd name="connsiteX159" fmla="*/ 1784711 w 4172535"/>
              <a:gd name="connsiteY159" fmla="*/ 5484805 h 5613023"/>
              <a:gd name="connsiteX160" fmla="*/ 1808169 w 4172535"/>
              <a:gd name="connsiteY160" fmla="*/ 5498348 h 5613023"/>
              <a:gd name="connsiteX161" fmla="*/ 1891761 w 4172535"/>
              <a:gd name="connsiteY161" fmla="*/ 5302825 h 5613023"/>
              <a:gd name="connsiteX162" fmla="*/ 2309447 w 4172535"/>
              <a:gd name="connsiteY162" fmla="*/ 2611651 h 5613023"/>
              <a:gd name="connsiteX163" fmla="*/ 2858793 w 4172535"/>
              <a:gd name="connsiteY163" fmla="*/ 1877608 h 5613023"/>
              <a:gd name="connsiteX164" fmla="*/ 4117997 w 4172535"/>
              <a:gd name="connsiteY164" fmla="*/ 1633074 h 5613023"/>
              <a:gd name="connsiteX165" fmla="*/ 4128731 w 4172535"/>
              <a:gd name="connsiteY165" fmla="*/ 1617364 h 5613023"/>
              <a:gd name="connsiteX166" fmla="*/ 4113008 w 4172535"/>
              <a:gd name="connsiteY166" fmla="*/ 1606639 h 5613023"/>
              <a:gd name="connsiteX167" fmla="*/ 4098549 w 4172535"/>
              <a:gd name="connsiteY167" fmla="*/ 1532257 h 5613023"/>
              <a:gd name="connsiteX168" fmla="*/ 2830379 w 4172535"/>
              <a:gd name="connsiteY168" fmla="*/ 1778621 h 5613023"/>
              <a:gd name="connsiteX169" fmla="*/ 2206649 w 4172535"/>
              <a:gd name="connsiteY169" fmla="*/ 2614554 h 5613023"/>
              <a:gd name="connsiteX170" fmla="*/ 1797500 w 4172535"/>
              <a:gd name="connsiteY170" fmla="*/ 5261699 h 5613023"/>
              <a:gd name="connsiteX171" fmla="*/ 1718479 w 4172535"/>
              <a:gd name="connsiteY171" fmla="*/ 5446566 h 5613023"/>
              <a:gd name="connsiteX172" fmla="*/ 1742049 w 4172535"/>
              <a:gd name="connsiteY172" fmla="*/ 5460174 h 5613023"/>
              <a:gd name="connsiteX173" fmla="*/ 1822545 w 4172535"/>
              <a:gd name="connsiteY173" fmla="*/ 5271824 h 5613023"/>
              <a:gd name="connsiteX174" fmla="*/ 2233422 w 4172535"/>
              <a:gd name="connsiteY174" fmla="*/ 2612535 h 5613023"/>
              <a:gd name="connsiteX175" fmla="*/ 2835556 w 4172535"/>
              <a:gd name="connsiteY175" fmla="*/ 1804992 h 5613023"/>
              <a:gd name="connsiteX176" fmla="*/ 4103726 w 4172535"/>
              <a:gd name="connsiteY176" fmla="*/ 1558502 h 5613023"/>
              <a:gd name="connsiteX177" fmla="*/ 4104232 w 4172535"/>
              <a:gd name="connsiteY177" fmla="*/ 1558502 h 5613023"/>
              <a:gd name="connsiteX178" fmla="*/ 4114088 w 4172535"/>
              <a:gd name="connsiteY178" fmla="*/ 1543209 h 5613023"/>
              <a:gd name="connsiteX179" fmla="*/ 4098549 w 4172535"/>
              <a:gd name="connsiteY179" fmla="*/ 1532257 h 5613023"/>
              <a:gd name="connsiteX180" fmla="*/ 4084089 w 4172535"/>
              <a:gd name="connsiteY180" fmla="*/ 1457812 h 5613023"/>
              <a:gd name="connsiteX181" fmla="*/ 2807205 w 4172535"/>
              <a:gd name="connsiteY181" fmla="*/ 1705942 h 5613023"/>
              <a:gd name="connsiteX182" fmla="*/ 2130120 w 4172535"/>
              <a:gd name="connsiteY182" fmla="*/ 2615248 h 5613023"/>
              <a:gd name="connsiteX183" fmla="*/ 1727599 w 4172535"/>
              <a:gd name="connsiteY183" fmla="*/ 5231668 h 5613023"/>
              <a:gd name="connsiteX184" fmla="*/ 1652165 w 4172535"/>
              <a:gd name="connsiteY184" fmla="*/ 5408280 h 5613023"/>
              <a:gd name="connsiteX185" fmla="*/ 1675819 w 4172535"/>
              <a:gd name="connsiteY185" fmla="*/ 5421936 h 5613023"/>
              <a:gd name="connsiteX186" fmla="*/ 1752828 w 4172535"/>
              <a:gd name="connsiteY186" fmla="*/ 5241619 h 5613023"/>
              <a:gd name="connsiteX187" fmla="*/ 2157208 w 4172535"/>
              <a:gd name="connsiteY187" fmla="*/ 2612913 h 5613023"/>
              <a:gd name="connsiteX188" fmla="*/ 2812383 w 4172535"/>
              <a:gd name="connsiteY188" fmla="*/ 1732250 h 5613023"/>
              <a:gd name="connsiteX189" fmla="*/ 4089267 w 4172535"/>
              <a:gd name="connsiteY189" fmla="*/ 1484057 h 5613023"/>
              <a:gd name="connsiteX190" fmla="*/ 4099812 w 4172535"/>
              <a:gd name="connsiteY190" fmla="*/ 1468347 h 5613023"/>
              <a:gd name="connsiteX191" fmla="*/ 4084089 w 4172535"/>
              <a:gd name="connsiteY191" fmla="*/ 1457812 h 5613023"/>
              <a:gd name="connsiteX192" fmla="*/ 4069376 w 4172535"/>
              <a:gd name="connsiteY192" fmla="*/ 1383366 h 5613023"/>
              <a:gd name="connsiteX193" fmla="*/ 2784031 w 4172535"/>
              <a:gd name="connsiteY193" fmla="*/ 1633263 h 5613023"/>
              <a:gd name="connsiteX194" fmla="*/ 2054348 w 4172535"/>
              <a:gd name="connsiteY194" fmla="*/ 2615815 h 5613023"/>
              <a:gd name="connsiteX195" fmla="*/ 1657855 w 4172535"/>
              <a:gd name="connsiteY195" fmla="*/ 5201853 h 5613023"/>
              <a:gd name="connsiteX196" fmla="*/ 1586024 w 4172535"/>
              <a:gd name="connsiteY196" fmla="*/ 5370093 h 5613023"/>
              <a:gd name="connsiteX197" fmla="*/ 1609720 w 4172535"/>
              <a:gd name="connsiteY197" fmla="*/ 5383774 h 5613023"/>
              <a:gd name="connsiteX198" fmla="*/ 1683084 w 4172535"/>
              <a:gd name="connsiteY198" fmla="*/ 5211857 h 5613023"/>
              <a:gd name="connsiteX199" fmla="*/ 2081120 w 4172535"/>
              <a:gd name="connsiteY199" fmla="*/ 2613355 h 5613023"/>
              <a:gd name="connsiteX200" fmla="*/ 2789209 w 4172535"/>
              <a:gd name="connsiteY200" fmla="*/ 1659571 h 5613023"/>
              <a:gd name="connsiteX201" fmla="*/ 4074491 w 4172535"/>
              <a:gd name="connsiteY201" fmla="*/ 1409611 h 5613023"/>
              <a:gd name="connsiteX202" fmla="*/ 4075274 w 4172535"/>
              <a:gd name="connsiteY202" fmla="*/ 1409460 h 5613023"/>
              <a:gd name="connsiteX203" fmla="*/ 4085383 w 4172535"/>
              <a:gd name="connsiteY203" fmla="*/ 1393467 h 5613023"/>
              <a:gd name="connsiteX204" fmla="*/ 4069376 w 4172535"/>
              <a:gd name="connsiteY204" fmla="*/ 1383366 h 5613023"/>
              <a:gd name="connsiteX205" fmla="*/ 4055485 w 4172535"/>
              <a:gd name="connsiteY205" fmla="*/ 1308858 h 5613023"/>
              <a:gd name="connsiteX206" fmla="*/ 2761047 w 4172535"/>
              <a:gd name="connsiteY206" fmla="*/ 1560584 h 5613023"/>
              <a:gd name="connsiteX207" fmla="*/ 1978070 w 4172535"/>
              <a:gd name="connsiteY207" fmla="*/ 2616509 h 5613023"/>
              <a:gd name="connsiteX208" fmla="*/ 1588386 w 4172535"/>
              <a:gd name="connsiteY208" fmla="*/ 5171785 h 5613023"/>
              <a:gd name="connsiteX209" fmla="*/ 1520054 w 4172535"/>
              <a:gd name="connsiteY209" fmla="*/ 5332005 h 5613023"/>
              <a:gd name="connsiteX210" fmla="*/ 1543390 w 4172535"/>
              <a:gd name="connsiteY210" fmla="*/ 5345478 h 5613023"/>
              <a:gd name="connsiteX211" fmla="*/ 1613243 w 4172535"/>
              <a:gd name="connsiteY211" fmla="*/ 5181688 h 5613023"/>
              <a:gd name="connsiteX212" fmla="*/ 2004906 w 4172535"/>
              <a:gd name="connsiteY212" fmla="*/ 2613986 h 5613023"/>
              <a:gd name="connsiteX213" fmla="*/ 2766225 w 4172535"/>
              <a:gd name="connsiteY213" fmla="*/ 1586955 h 5613023"/>
              <a:gd name="connsiteX214" fmla="*/ 4060663 w 4172535"/>
              <a:gd name="connsiteY214" fmla="*/ 1335166 h 5613023"/>
              <a:gd name="connsiteX215" fmla="*/ 4071239 w 4172535"/>
              <a:gd name="connsiteY215" fmla="*/ 1319425 h 5613023"/>
              <a:gd name="connsiteX216" fmla="*/ 4055485 w 4172535"/>
              <a:gd name="connsiteY216" fmla="*/ 1308858 h 5613023"/>
              <a:gd name="connsiteX217" fmla="*/ 4040583 w 4172535"/>
              <a:gd name="connsiteY217" fmla="*/ 1234349 h 5613023"/>
              <a:gd name="connsiteX218" fmla="*/ 2737558 w 4172535"/>
              <a:gd name="connsiteY218" fmla="*/ 1487779 h 5613023"/>
              <a:gd name="connsiteX219" fmla="*/ 1901983 w 4172535"/>
              <a:gd name="connsiteY219" fmla="*/ 2617077 h 5613023"/>
              <a:gd name="connsiteX220" fmla="*/ 1518537 w 4172535"/>
              <a:gd name="connsiteY220" fmla="*/ 5142023 h 5613023"/>
              <a:gd name="connsiteX221" fmla="*/ 1453858 w 4172535"/>
              <a:gd name="connsiteY221" fmla="*/ 5293787 h 5613023"/>
              <a:gd name="connsiteX222" fmla="*/ 1477338 w 4172535"/>
              <a:gd name="connsiteY222" fmla="*/ 5307343 h 5613023"/>
              <a:gd name="connsiteX223" fmla="*/ 1543580 w 4172535"/>
              <a:gd name="connsiteY223" fmla="*/ 5151912 h 5613023"/>
              <a:gd name="connsiteX224" fmla="*/ 1928819 w 4172535"/>
              <a:gd name="connsiteY224" fmla="*/ 2614617 h 5613023"/>
              <a:gd name="connsiteX225" fmla="*/ 2742799 w 4172535"/>
              <a:gd name="connsiteY225" fmla="*/ 1514213 h 5613023"/>
              <a:gd name="connsiteX226" fmla="*/ 4045761 w 4172535"/>
              <a:gd name="connsiteY226" fmla="*/ 1260594 h 5613023"/>
              <a:gd name="connsiteX227" fmla="*/ 4056432 w 4172535"/>
              <a:gd name="connsiteY227" fmla="*/ 1244822 h 5613023"/>
              <a:gd name="connsiteX228" fmla="*/ 4056413 w 4172535"/>
              <a:gd name="connsiteY228" fmla="*/ 1244728 h 5613023"/>
              <a:gd name="connsiteX229" fmla="*/ 4040583 w 4172535"/>
              <a:gd name="connsiteY229" fmla="*/ 1234349 h 5613023"/>
              <a:gd name="connsiteX230" fmla="*/ 4026060 w 4172535"/>
              <a:gd name="connsiteY230" fmla="*/ 1160030 h 5613023"/>
              <a:gd name="connsiteX231" fmla="*/ 2714447 w 4172535"/>
              <a:gd name="connsiteY231" fmla="*/ 1415290 h 5613023"/>
              <a:gd name="connsiteX232" fmla="*/ 1825769 w 4172535"/>
              <a:gd name="connsiteY232" fmla="*/ 2617708 h 5613023"/>
              <a:gd name="connsiteX233" fmla="*/ 1448574 w 4172535"/>
              <a:gd name="connsiteY233" fmla="*/ 5111997 h 5613023"/>
              <a:gd name="connsiteX234" fmla="*/ 1387467 w 4172535"/>
              <a:gd name="connsiteY234" fmla="*/ 5255456 h 5613023"/>
              <a:gd name="connsiteX235" fmla="*/ 1410985 w 4172535"/>
              <a:gd name="connsiteY235" fmla="*/ 5269034 h 5613023"/>
              <a:gd name="connsiteX236" fmla="*/ 1473684 w 4172535"/>
              <a:gd name="connsiteY236" fmla="*/ 5121789 h 5613023"/>
              <a:gd name="connsiteX237" fmla="*/ 1852542 w 4172535"/>
              <a:gd name="connsiteY237" fmla="*/ 2615058 h 5613023"/>
              <a:gd name="connsiteX238" fmla="*/ 2719625 w 4172535"/>
              <a:gd name="connsiteY238" fmla="*/ 1441598 h 5613023"/>
              <a:gd name="connsiteX239" fmla="*/ 4031301 w 4172535"/>
              <a:gd name="connsiteY239" fmla="*/ 1186338 h 5613023"/>
              <a:gd name="connsiteX240" fmla="*/ 4041909 w 4172535"/>
              <a:gd name="connsiteY240" fmla="*/ 1170566 h 5613023"/>
              <a:gd name="connsiteX241" fmla="*/ 4026060 w 4172535"/>
              <a:gd name="connsiteY241" fmla="*/ 1160030 h 5613023"/>
              <a:gd name="connsiteX242" fmla="*/ 4011537 w 4172535"/>
              <a:gd name="connsiteY242" fmla="*/ 1085522 h 5613023"/>
              <a:gd name="connsiteX243" fmla="*/ 2690895 w 4172535"/>
              <a:gd name="connsiteY243" fmla="*/ 1342800 h 5613023"/>
              <a:gd name="connsiteX244" fmla="*/ 1749302 w 4172535"/>
              <a:gd name="connsiteY244" fmla="*/ 2618528 h 5613023"/>
              <a:gd name="connsiteX245" fmla="*/ 1378644 w 4172535"/>
              <a:gd name="connsiteY245" fmla="*/ 5082431 h 5613023"/>
              <a:gd name="connsiteX246" fmla="*/ 1321276 w 4172535"/>
              <a:gd name="connsiteY246" fmla="*/ 5217241 h 5613023"/>
              <a:gd name="connsiteX247" fmla="*/ 1344809 w 4172535"/>
              <a:gd name="connsiteY247" fmla="*/ 5230828 h 5613023"/>
              <a:gd name="connsiteX248" fmla="*/ 1403833 w 4172535"/>
              <a:gd name="connsiteY248" fmla="*/ 5092118 h 5613023"/>
              <a:gd name="connsiteX249" fmla="*/ 1776327 w 4172535"/>
              <a:gd name="connsiteY249" fmla="*/ 2615879 h 5613023"/>
              <a:gd name="connsiteX250" fmla="*/ 2696325 w 4172535"/>
              <a:gd name="connsiteY250" fmla="*/ 1368919 h 5613023"/>
              <a:gd name="connsiteX251" fmla="*/ 4016715 w 4172535"/>
              <a:gd name="connsiteY251" fmla="*/ 1111767 h 5613023"/>
              <a:gd name="connsiteX252" fmla="*/ 4027386 w 4172535"/>
              <a:gd name="connsiteY252" fmla="*/ 1095995 h 5613023"/>
              <a:gd name="connsiteX253" fmla="*/ 4011537 w 4172535"/>
              <a:gd name="connsiteY253" fmla="*/ 1085522 h 5613023"/>
              <a:gd name="connsiteX254" fmla="*/ 3996825 w 4172535"/>
              <a:gd name="connsiteY254" fmla="*/ 1011203 h 5613023"/>
              <a:gd name="connsiteX255" fmla="*/ 2667595 w 4172535"/>
              <a:gd name="connsiteY255" fmla="*/ 1269869 h 5613023"/>
              <a:gd name="connsiteX256" fmla="*/ 1673467 w 4172535"/>
              <a:gd name="connsiteY256" fmla="*/ 2618844 h 5613023"/>
              <a:gd name="connsiteX257" fmla="*/ 1309084 w 4172535"/>
              <a:gd name="connsiteY257" fmla="*/ 5052141 h 5613023"/>
              <a:gd name="connsiteX258" fmla="*/ 1255123 w 4172535"/>
              <a:gd name="connsiteY258" fmla="*/ 5179047 h 5613023"/>
              <a:gd name="connsiteX259" fmla="*/ 1278582 w 4172535"/>
              <a:gd name="connsiteY259" fmla="*/ 5192591 h 5613023"/>
              <a:gd name="connsiteX260" fmla="*/ 1334058 w 4172535"/>
              <a:gd name="connsiteY260" fmla="*/ 5062112 h 5613023"/>
              <a:gd name="connsiteX261" fmla="*/ 1700177 w 4172535"/>
              <a:gd name="connsiteY261" fmla="*/ 2616383 h 5613023"/>
              <a:gd name="connsiteX262" fmla="*/ 2672899 w 4172535"/>
              <a:gd name="connsiteY262" fmla="*/ 1296114 h 5613023"/>
              <a:gd name="connsiteX263" fmla="*/ 4002003 w 4172535"/>
              <a:gd name="connsiteY263" fmla="*/ 1037448 h 5613023"/>
              <a:gd name="connsiteX264" fmla="*/ 4012674 w 4172535"/>
              <a:gd name="connsiteY264" fmla="*/ 1021675 h 5613023"/>
              <a:gd name="connsiteX265" fmla="*/ 3996825 w 4172535"/>
              <a:gd name="connsiteY265" fmla="*/ 1011203 h 5613023"/>
              <a:gd name="connsiteX266" fmla="*/ 3982491 w 4172535"/>
              <a:gd name="connsiteY266" fmla="*/ 936505 h 5613023"/>
              <a:gd name="connsiteX267" fmla="*/ 2644611 w 4172535"/>
              <a:gd name="connsiteY267" fmla="*/ 1197190 h 5613023"/>
              <a:gd name="connsiteX268" fmla="*/ 1597253 w 4172535"/>
              <a:gd name="connsiteY268" fmla="*/ 2619601 h 5613023"/>
              <a:gd name="connsiteX269" fmla="*/ 1239304 w 4172535"/>
              <a:gd name="connsiteY269" fmla="*/ 5022579 h 5613023"/>
              <a:gd name="connsiteX270" fmla="*/ 1189037 w 4172535"/>
              <a:gd name="connsiteY270" fmla="*/ 5140893 h 5613023"/>
              <a:gd name="connsiteX271" fmla="*/ 1212404 w 4172535"/>
              <a:gd name="connsiteY271" fmla="*/ 5154384 h 5613023"/>
              <a:gd name="connsiteX272" fmla="*/ 1264254 w 4172535"/>
              <a:gd name="connsiteY272" fmla="*/ 5032331 h 5613023"/>
              <a:gd name="connsiteX273" fmla="*/ 1624026 w 4172535"/>
              <a:gd name="connsiteY273" fmla="*/ 2616888 h 5613023"/>
              <a:gd name="connsiteX274" fmla="*/ 2649915 w 4172535"/>
              <a:gd name="connsiteY274" fmla="*/ 1223561 h 5613023"/>
              <a:gd name="connsiteX275" fmla="*/ 3987921 w 4172535"/>
              <a:gd name="connsiteY275" fmla="*/ 962687 h 5613023"/>
              <a:gd name="connsiteX276" fmla="*/ 3998340 w 4172535"/>
              <a:gd name="connsiteY276" fmla="*/ 947041 h 5613023"/>
              <a:gd name="connsiteX277" fmla="*/ 3982491 w 4172535"/>
              <a:gd name="connsiteY277" fmla="*/ 936505 h 5613023"/>
              <a:gd name="connsiteX278" fmla="*/ 3968347 w 4172535"/>
              <a:gd name="connsiteY278" fmla="*/ 862123 h 5613023"/>
              <a:gd name="connsiteX279" fmla="*/ 2621501 w 4172535"/>
              <a:gd name="connsiteY279" fmla="*/ 1124889 h 5613023"/>
              <a:gd name="connsiteX280" fmla="*/ 1521166 w 4172535"/>
              <a:gd name="connsiteY280" fmla="*/ 2620610 h 5613023"/>
              <a:gd name="connsiteX281" fmla="*/ 1169606 w 4172535"/>
              <a:gd name="connsiteY281" fmla="*/ 4992875 h 5613023"/>
              <a:gd name="connsiteX282" fmla="*/ 1122962 w 4172535"/>
              <a:gd name="connsiteY282" fmla="*/ 5102744 h 5613023"/>
              <a:gd name="connsiteX283" fmla="*/ 1146248 w 4172535"/>
              <a:gd name="connsiteY283" fmla="*/ 5116188 h 5613023"/>
              <a:gd name="connsiteX284" fmla="*/ 1194551 w 4172535"/>
              <a:gd name="connsiteY284" fmla="*/ 5002394 h 5613023"/>
              <a:gd name="connsiteX285" fmla="*/ 1547875 w 4172535"/>
              <a:gd name="connsiteY285" fmla="*/ 2617582 h 5613023"/>
              <a:gd name="connsiteX286" fmla="*/ 2626994 w 4172535"/>
              <a:gd name="connsiteY286" fmla="*/ 1150882 h 5613023"/>
              <a:gd name="connsiteX287" fmla="*/ 3973525 w 4172535"/>
              <a:gd name="connsiteY287" fmla="*/ 888431 h 5613023"/>
              <a:gd name="connsiteX288" fmla="*/ 3984101 w 4172535"/>
              <a:gd name="connsiteY288" fmla="*/ 872690 h 5613023"/>
              <a:gd name="connsiteX289" fmla="*/ 3968347 w 4172535"/>
              <a:gd name="connsiteY289" fmla="*/ 862123 h 5613023"/>
              <a:gd name="connsiteX290" fmla="*/ 2576037 w 4172535"/>
              <a:gd name="connsiteY290" fmla="*/ 2475 h 5613023"/>
              <a:gd name="connsiteX291" fmla="*/ 2571750 w 4172535"/>
              <a:gd name="connsiteY291" fmla="*/ 0 h 5613023"/>
              <a:gd name="connsiteX292" fmla="*/ 2569593 w 4172535"/>
              <a:gd name="connsiteY292" fmla="*/ 3737 h 5613023"/>
              <a:gd name="connsiteX293" fmla="*/ 2676037 w 4172535"/>
              <a:gd name="connsiteY293" fmla="*/ 60210 h 5613023"/>
              <a:gd name="connsiteX294" fmla="*/ 2640711 w 4172535"/>
              <a:gd name="connsiteY294" fmla="*/ 39815 h 5613023"/>
              <a:gd name="connsiteX295" fmla="*/ 2537045 w 4172535"/>
              <a:gd name="connsiteY295" fmla="*/ 60112 h 5613023"/>
              <a:gd name="connsiteX296" fmla="*/ 2519261 w 4172535"/>
              <a:gd name="connsiteY296" fmla="*/ 90915 h 5613023"/>
              <a:gd name="connsiteX297" fmla="*/ 2775934 w 4172535"/>
              <a:gd name="connsiteY297" fmla="*/ 117886 h 5613023"/>
              <a:gd name="connsiteX298" fmla="*/ 2740624 w 4172535"/>
              <a:gd name="connsiteY298" fmla="*/ 97499 h 5613023"/>
              <a:gd name="connsiteX299" fmla="*/ 2486769 w 4172535"/>
              <a:gd name="connsiteY299" fmla="*/ 147191 h 5613023"/>
              <a:gd name="connsiteX300" fmla="*/ 2468990 w 4172535"/>
              <a:gd name="connsiteY300" fmla="*/ 177986 h 5613023"/>
              <a:gd name="connsiteX301" fmla="*/ 2875607 w 4172535"/>
              <a:gd name="connsiteY301" fmla="*/ 175432 h 5613023"/>
              <a:gd name="connsiteX302" fmla="*/ 2840431 w 4172535"/>
              <a:gd name="connsiteY302" fmla="*/ 155123 h 5613023"/>
              <a:gd name="connsiteX303" fmla="*/ 2436576 w 4172535"/>
              <a:gd name="connsiteY303" fmla="*/ 234129 h 5613023"/>
              <a:gd name="connsiteX304" fmla="*/ 2418876 w 4172535"/>
              <a:gd name="connsiteY304" fmla="*/ 264786 h 5613023"/>
              <a:gd name="connsiteX305" fmla="*/ 2975594 w 4172535"/>
              <a:gd name="connsiteY305" fmla="*/ 233159 h 5613023"/>
              <a:gd name="connsiteX306" fmla="*/ 2940418 w 4172535"/>
              <a:gd name="connsiteY306" fmla="*/ 212851 h 5613023"/>
              <a:gd name="connsiteX307" fmla="*/ 2386287 w 4172535"/>
              <a:gd name="connsiteY307" fmla="*/ 321231 h 5613023"/>
              <a:gd name="connsiteX308" fmla="*/ 2368410 w 4172535"/>
              <a:gd name="connsiteY308" fmla="*/ 352196 h 5613023"/>
              <a:gd name="connsiteX309" fmla="*/ 2371327 w 4172535"/>
              <a:gd name="connsiteY309" fmla="*/ 351478 h 5613023"/>
              <a:gd name="connsiteX310" fmla="*/ 3075640 w 4172535"/>
              <a:gd name="connsiteY310" fmla="*/ 290921 h 5613023"/>
              <a:gd name="connsiteX311" fmla="*/ 3040348 w 4172535"/>
              <a:gd name="connsiteY311" fmla="*/ 270545 h 5613023"/>
              <a:gd name="connsiteX312" fmla="*/ 2389323 w 4172535"/>
              <a:gd name="connsiteY312" fmla="*/ 397849 h 5613023"/>
              <a:gd name="connsiteX313" fmla="*/ 2334154 w 4172535"/>
              <a:gd name="connsiteY313" fmla="*/ 411528 h 5613023"/>
              <a:gd name="connsiteX314" fmla="*/ 2315502 w 4172535"/>
              <a:gd name="connsiteY314" fmla="*/ 443835 h 5613023"/>
              <a:gd name="connsiteX315" fmla="*/ 2394627 w 4172535"/>
              <a:gd name="connsiteY315" fmla="*/ 424220 h 5613023"/>
              <a:gd name="connsiteX316" fmla="*/ 3175538 w 4172535"/>
              <a:gd name="connsiteY316" fmla="*/ 348597 h 5613023"/>
              <a:gd name="connsiteX317" fmla="*/ 3140418 w 4172535"/>
              <a:gd name="connsiteY317" fmla="*/ 328321 h 5613023"/>
              <a:gd name="connsiteX318" fmla="*/ 2412496 w 4172535"/>
              <a:gd name="connsiteY318" fmla="*/ 470590 h 5613023"/>
              <a:gd name="connsiteX319" fmla="*/ 2281274 w 4172535"/>
              <a:gd name="connsiteY319" fmla="*/ 503119 h 5613023"/>
              <a:gd name="connsiteX320" fmla="*/ 2262691 w 4172535"/>
              <a:gd name="connsiteY320" fmla="*/ 535306 h 5613023"/>
              <a:gd name="connsiteX321" fmla="*/ 2417864 w 4172535"/>
              <a:gd name="connsiteY321" fmla="*/ 496836 h 5613023"/>
              <a:gd name="connsiteX322" fmla="*/ 3275431 w 4172535"/>
              <a:gd name="connsiteY322" fmla="*/ 406271 h 5613023"/>
              <a:gd name="connsiteX323" fmla="*/ 3240812 w 4172535"/>
              <a:gd name="connsiteY323" fmla="*/ 386283 h 5613023"/>
              <a:gd name="connsiteX324" fmla="*/ 2435796 w 4172535"/>
              <a:gd name="connsiteY324" fmla="*/ 543585 h 5613023"/>
              <a:gd name="connsiteX325" fmla="*/ 2257167 w 4172535"/>
              <a:gd name="connsiteY325" fmla="*/ 587822 h 5613023"/>
              <a:gd name="connsiteX326" fmla="*/ 2226054 w 4172535"/>
              <a:gd name="connsiteY326" fmla="*/ 598765 h 5613023"/>
              <a:gd name="connsiteX327" fmla="*/ 2205753 w 4172535"/>
              <a:gd name="connsiteY327" fmla="*/ 633926 h 5613023"/>
              <a:gd name="connsiteX328" fmla="*/ 2264841 w 4172535"/>
              <a:gd name="connsiteY328" fmla="*/ 613129 h 5613023"/>
              <a:gd name="connsiteX329" fmla="*/ 2440974 w 4172535"/>
              <a:gd name="connsiteY329" fmla="*/ 569451 h 5613023"/>
              <a:gd name="connsiteX330" fmla="*/ 3375392 w 4172535"/>
              <a:gd name="connsiteY330" fmla="*/ 463983 h 5613023"/>
              <a:gd name="connsiteX331" fmla="*/ 3340350 w 4172535"/>
              <a:gd name="connsiteY331" fmla="*/ 443751 h 5613023"/>
              <a:gd name="connsiteX332" fmla="*/ 2459222 w 4172535"/>
              <a:gd name="connsiteY332" fmla="*/ 615885 h 5613023"/>
              <a:gd name="connsiteX333" fmla="*/ 2286845 w 4172535"/>
              <a:gd name="connsiteY333" fmla="*/ 658576 h 5613023"/>
              <a:gd name="connsiteX334" fmla="*/ 2167241 w 4172535"/>
              <a:gd name="connsiteY334" fmla="*/ 700632 h 5613023"/>
              <a:gd name="connsiteX335" fmla="*/ 2146734 w 4172535"/>
              <a:gd name="connsiteY335" fmla="*/ 736150 h 5613023"/>
              <a:gd name="connsiteX336" fmla="*/ 2294298 w 4172535"/>
              <a:gd name="connsiteY336" fmla="*/ 684230 h 5613023"/>
              <a:gd name="connsiteX337" fmla="*/ 2464148 w 4172535"/>
              <a:gd name="connsiteY337" fmla="*/ 642130 h 5613023"/>
              <a:gd name="connsiteX338" fmla="*/ 3475571 w 4172535"/>
              <a:gd name="connsiteY338" fmla="*/ 521822 h 5613023"/>
              <a:gd name="connsiteX339" fmla="*/ 3440382 w 4172535"/>
              <a:gd name="connsiteY339" fmla="*/ 501505 h 5613023"/>
              <a:gd name="connsiteX340" fmla="*/ 2482207 w 4172535"/>
              <a:gd name="connsiteY340" fmla="*/ 688690 h 5613023"/>
              <a:gd name="connsiteX341" fmla="*/ 2157418 w 4172535"/>
              <a:gd name="connsiteY341" fmla="*/ 785641 h 5613023"/>
              <a:gd name="connsiteX342" fmla="*/ 2103883 w 4172535"/>
              <a:gd name="connsiteY342" fmla="*/ 810370 h 5613023"/>
              <a:gd name="connsiteX343" fmla="*/ 2080642 w 4172535"/>
              <a:gd name="connsiteY343" fmla="*/ 850624 h 5613023"/>
              <a:gd name="connsiteX344" fmla="*/ 2167626 w 4172535"/>
              <a:gd name="connsiteY344" fmla="*/ 810407 h 5613023"/>
              <a:gd name="connsiteX345" fmla="*/ 2487510 w 4172535"/>
              <a:gd name="connsiteY345" fmla="*/ 714746 h 5613023"/>
              <a:gd name="connsiteX346" fmla="*/ 3575715 w 4172535"/>
              <a:gd name="connsiteY346" fmla="*/ 579640 h 5613023"/>
              <a:gd name="connsiteX347" fmla="*/ 3540445 w 4172535"/>
              <a:gd name="connsiteY347" fmla="*/ 559276 h 5613023"/>
              <a:gd name="connsiteX348" fmla="*/ 2505443 w 4172535"/>
              <a:gd name="connsiteY348" fmla="*/ 761243 h 5613023"/>
              <a:gd name="connsiteX349" fmla="*/ 2047910 w 4172535"/>
              <a:gd name="connsiteY349" fmla="*/ 921524 h 5613023"/>
              <a:gd name="connsiteX350" fmla="*/ 2035568 w 4172535"/>
              <a:gd name="connsiteY350" fmla="*/ 928695 h 5613023"/>
              <a:gd name="connsiteX351" fmla="*/ 2008623 w 4172535"/>
              <a:gd name="connsiteY351" fmla="*/ 975366 h 5613023"/>
              <a:gd name="connsiteX352" fmla="*/ 2060276 w 4172535"/>
              <a:gd name="connsiteY352" fmla="*/ 945343 h 5613023"/>
              <a:gd name="connsiteX353" fmla="*/ 2510621 w 4172535"/>
              <a:gd name="connsiteY353" fmla="*/ 787488 h 5613023"/>
              <a:gd name="connsiteX354" fmla="*/ 3675634 w 4172535"/>
              <a:gd name="connsiteY354" fmla="*/ 637328 h 5613023"/>
              <a:gd name="connsiteX355" fmla="*/ 3640173 w 4172535"/>
              <a:gd name="connsiteY355" fmla="*/ 616855 h 5613023"/>
              <a:gd name="connsiteX356" fmla="*/ 2528680 w 4172535"/>
              <a:gd name="connsiteY356" fmla="*/ 833796 h 5613023"/>
              <a:gd name="connsiteX357" fmla="*/ 1966063 w 4172535"/>
              <a:gd name="connsiteY357" fmla="*/ 1058906 h 5613023"/>
              <a:gd name="connsiteX358" fmla="*/ 1956512 w 4172535"/>
              <a:gd name="connsiteY358" fmla="*/ 1065624 h 5613023"/>
              <a:gd name="connsiteX359" fmla="*/ 1924686 w 4172535"/>
              <a:gd name="connsiteY359" fmla="*/ 1120749 h 5613023"/>
              <a:gd name="connsiteX360" fmla="*/ 1972297 w 4172535"/>
              <a:gd name="connsiteY360" fmla="*/ 1086831 h 5613023"/>
              <a:gd name="connsiteX361" fmla="*/ 2533921 w 4172535"/>
              <a:gd name="connsiteY361" fmla="*/ 860230 h 5613023"/>
              <a:gd name="connsiteX362" fmla="*/ 3775430 w 4172535"/>
              <a:gd name="connsiteY362" fmla="*/ 694945 h 5613023"/>
              <a:gd name="connsiteX363" fmla="*/ 3739942 w 4172535"/>
              <a:gd name="connsiteY363" fmla="*/ 674456 h 5613023"/>
              <a:gd name="connsiteX364" fmla="*/ 2551980 w 4172535"/>
              <a:gd name="connsiteY364" fmla="*/ 906222 h 5613023"/>
              <a:gd name="connsiteX365" fmla="*/ 1883548 w 4172535"/>
              <a:gd name="connsiteY365" fmla="*/ 1210367 h 5613023"/>
              <a:gd name="connsiteX366" fmla="*/ 1862566 w 4172535"/>
              <a:gd name="connsiteY366" fmla="*/ 1228344 h 5613023"/>
              <a:gd name="connsiteX367" fmla="*/ 1822113 w 4172535"/>
              <a:gd name="connsiteY367" fmla="*/ 1298411 h 5613023"/>
              <a:gd name="connsiteX368" fmla="*/ 1900091 w 4172535"/>
              <a:gd name="connsiteY368" fmla="*/ 1231612 h 5613023"/>
              <a:gd name="connsiteX369" fmla="*/ 2557094 w 4172535"/>
              <a:gd name="connsiteY369" fmla="*/ 932783 h 5613023"/>
              <a:gd name="connsiteX370" fmla="*/ 3875651 w 4172535"/>
              <a:gd name="connsiteY370" fmla="*/ 752808 h 5613023"/>
              <a:gd name="connsiteX371" fmla="*/ 3840301 w 4172535"/>
              <a:gd name="connsiteY371" fmla="*/ 732399 h 5613023"/>
              <a:gd name="connsiteX372" fmla="*/ 2574964 w 4172535"/>
              <a:gd name="connsiteY372" fmla="*/ 979279 h 5613023"/>
              <a:gd name="connsiteX373" fmla="*/ 1735391 w 4172535"/>
              <a:gd name="connsiteY373" fmla="*/ 1457855 h 5613023"/>
              <a:gd name="connsiteX374" fmla="*/ 1716684 w 4172535"/>
              <a:gd name="connsiteY374" fmla="*/ 1481018 h 5613023"/>
              <a:gd name="connsiteX375" fmla="*/ 1446983 w 4172535"/>
              <a:gd name="connsiteY375" fmla="*/ 1948155 h 5613023"/>
              <a:gd name="connsiteX376" fmla="*/ 1412225 w 4172535"/>
              <a:gd name="connsiteY376" fmla="*/ 2055959 h 5613023"/>
              <a:gd name="connsiteX377" fmla="*/ 1368927 w 4172535"/>
              <a:gd name="connsiteY377" fmla="*/ 2621430 h 5613023"/>
              <a:gd name="connsiteX378" fmla="*/ 1020508 w 4172535"/>
              <a:gd name="connsiteY378" fmla="*/ 4957395 h 5613023"/>
              <a:gd name="connsiteX379" fmla="*/ 990802 w 4172535"/>
              <a:gd name="connsiteY379" fmla="*/ 5026441 h 5613023"/>
              <a:gd name="connsiteX380" fmla="*/ 1013845 w 4172535"/>
              <a:gd name="connsiteY380" fmla="*/ 5039745 h 5613023"/>
              <a:gd name="connsiteX381" fmla="*/ 1054986 w 4172535"/>
              <a:gd name="connsiteY381" fmla="*/ 4942653 h 5613023"/>
              <a:gd name="connsiteX382" fmla="*/ 1395573 w 4172535"/>
              <a:gd name="connsiteY382" fmla="*/ 2618718 h 5613023"/>
              <a:gd name="connsiteX383" fmla="*/ 2580079 w 4172535"/>
              <a:gd name="connsiteY383" fmla="*/ 1005588 h 5613023"/>
              <a:gd name="connsiteX384" fmla="*/ 3968634 w 4172535"/>
              <a:gd name="connsiteY384" fmla="*/ 806492 h 5613023"/>
              <a:gd name="connsiteX385" fmla="*/ 3940438 w 4172535"/>
              <a:gd name="connsiteY385" fmla="*/ 790213 h 5613023"/>
              <a:gd name="connsiteX386" fmla="*/ 2598138 w 4172535"/>
              <a:gd name="connsiteY386" fmla="*/ 1051895 h 5613023"/>
              <a:gd name="connsiteX387" fmla="*/ 1445141 w 4172535"/>
              <a:gd name="connsiteY387" fmla="*/ 2620989 h 5613023"/>
              <a:gd name="connsiteX388" fmla="*/ 1100009 w 4172535"/>
              <a:gd name="connsiteY388" fmla="*/ 4962870 h 5613023"/>
              <a:gd name="connsiteX389" fmla="*/ 1056869 w 4172535"/>
              <a:gd name="connsiteY389" fmla="*/ 5064585 h 5613023"/>
              <a:gd name="connsiteX390" fmla="*/ 1080039 w 4172535"/>
              <a:gd name="connsiteY390" fmla="*/ 5077962 h 5613023"/>
              <a:gd name="connsiteX391" fmla="*/ 1124702 w 4172535"/>
              <a:gd name="connsiteY391" fmla="*/ 4972656 h 5613023"/>
              <a:gd name="connsiteX392" fmla="*/ 1471724 w 4172535"/>
              <a:gd name="connsiteY392" fmla="*/ 2618213 h 5613023"/>
              <a:gd name="connsiteX393" fmla="*/ 2603442 w 4172535"/>
              <a:gd name="connsiteY393" fmla="*/ 1078203 h 5613023"/>
              <a:gd name="connsiteX394" fmla="*/ 3958686 w 4172535"/>
              <a:gd name="connsiteY394" fmla="*/ 813985 h 5613023"/>
              <a:gd name="connsiteX395" fmla="*/ 3960322 w 4172535"/>
              <a:gd name="connsiteY395" fmla="*/ 813657 h 5613023"/>
              <a:gd name="connsiteX396" fmla="*/ 3968507 w 4172535"/>
              <a:gd name="connsiteY396" fmla="*/ 807427 h 5613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Lst>
            <a:rect l="l" t="t" r="r" b="b"/>
            <a:pathLst>
              <a:path w="4172535" h="5613023">
                <a:moveTo>
                  <a:pt x="62272" y="4346544"/>
                </a:moveTo>
                <a:lnTo>
                  <a:pt x="0" y="4454402"/>
                </a:lnTo>
                <a:lnTo>
                  <a:pt x="18829" y="4465272"/>
                </a:lnTo>
                <a:close/>
                <a:moveTo>
                  <a:pt x="227587" y="4060210"/>
                </a:moveTo>
                <a:lnTo>
                  <a:pt x="168293" y="4162910"/>
                </a:lnTo>
                <a:lnTo>
                  <a:pt x="112739" y="4351897"/>
                </a:lnTo>
                <a:lnTo>
                  <a:pt x="62003" y="4490199"/>
                </a:lnTo>
                <a:lnTo>
                  <a:pt x="84982" y="4503466"/>
                </a:lnTo>
                <a:lnTo>
                  <a:pt x="124252" y="4399870"/>
                </a:lnTo>
                <a:cubicBezTo>
                  <a:pt x="144185" y="4343503"/>
                  <a:pt x="162846" y="4286716"/>
                  <a:pt x="180222" y="4229554"/>
                </a:cubicBezTo>
                <a:close/>
                <a:moveTo>
                  <a:pt x="349361" y="3849291"/>
                </a:moveTo>
                <a:lnTo>
                  <a:pt x="307256" y="3922220"/>
                </a:lnTo>
                <a:lnTo>
                  <a:pt x="283428" y="4040264"/>
                </a:lnTo>
                <a:cubicBezTo>
                  <a:pt x="255097" y="4154631"/>
                  <a:pt x="221773" y="4267762"/>
                  <a:pt x="183540" y="4379328"/>
                </a:cubicBezTo>
                <a:lnTo>
                  <a:pt x="128676" y="4528693"/>
                </a:lnTo>
                <a:lnTo>
                  <a:pt x="152243" y="4542299"/>
                </a:lnTo>
                <a:lnTo>
                  <a:pt x="209006" y="4387761"/>
                </a:lnTo>
                <a:cubicBezTo>
                  <a:pt x="247493" y="4275456"/>
                  <a:pt x="281039" y="4161575"/>
                  <a:pt x="309560" y="4046452"/>
                </a:cubicBezTo>
                <a:close/>
                <a:moveTo>
                  <a:pt x="460489" y="3656812"/>
                </a:moveTo>
                <a:lnTo>
                  <a:pt x="425731" y="3717014"/>
                </a:lnTo>
                <a:lnTo>
                  <a:pt x="423446" y="3733199"/>
                </a:lnTo>
                <a:cubicBezTo>
                  <a:pt x="383844" y="3974709"/>
                  <a:pt x="322832" y="4212246"/>
                  <a:pt x="241141" y="4442964"/>
                </a:cubicBezTo>
                <a:lnTo>
                  <a:pt x="194261" y="4566558"/>
                </a:lnTo>
                <a:lnTo>
                  <a:pt x="218622" y="4580623"/>
                </a:lnTo>
                <a:lnTo>
                  <a:pt x="279664" y="4414785"/>
                </a:lnTo>
                <a:cubicBezTo>
                  <a:pt x="358017" y="4186702"/>
                  <a:pt x="416350" y="3952217"/>
                  <a:pt x="453991" y="3714024"/>
                </a:cubicBezTo>
                <a:close/>
                <a:moveTo>
                  <a:pt x="558967" y="3486243"/>
                </a:moveTo>
                <a:lnTo>
                  <a:pt x="521924" y="3550404"/>
                </a:lnTo>
                <a:lnTo>
                  <a:pt x="501745" y="3726361"/>
                </a:lnTo>
                <a:cubicBezTo>
                  <a:pt x="453966" y="4026808"/>
                  <a:pt x="373645" y="4321392"/>
                  <a:pt x="262099" y="4604829"/>
                </a:cubicBezTo>
                <a:lnTo>
                  <a:pt x="261797" y="4605550"/>
                </a:lnTo>
                <a:lnTo>
                  <a:pt x="284764" y="4618810"/>
                </a:lnTo>
                <a:lnTo>
                  <a:pt x="338219" y="4477990"/>
                </a:lnTo>
                <a:cubicBezTo>
                  <a:pt x="442603" y="4183452"/>
                  <a:pt x="514051" y="3878042"/>
                  <a:pt x="551110" y="3567414"/>
                </a:cubicBezTo>
                <a:close/>
                <a:moveTo>
                  <a:pt x="646622" y="3334420"/>
                </a:moveTo>
                <a:lnTo>
                  <a:pt x="617832" y="3384285"/>
                </a:lnTo>
                <a:lnTo>
                  <a:pt x="617588" y="3388871"/>
                </a:lnTo>
                <a:cubicBezTo>
                  <a:pt x="589020" y="3766878"/>
                  <a:pt x="510294" y="4138921"/>
                  <a:pt x="383935" y="4495223"/>
                </a:cubicBezTo>
                <a:lnTo>
                  <a:pt x="327609" y="4643547"/>
                </a:lnTo>
                <a:lnTo>
                  <a:pt x="351451" y="4657312"/>
                </a:lnTo>
                <a:lnTo>
                  <a:pt x="356846" y="4644448"/>
                </a:lnTo>
                <a:cubicBezTo>
                  <a:pt x="516649" y="4238995"/>
                  <a:pt x="614079" y="3811232"/>
                  <a:pt x="645446" y="3375903"/>
                </a:cubicBezTo>
                <a:close/>
                <a:moveTo>
                  <a:pt x="730691" y="3188808"/>
                </a:moveTo>
                <a:lnTo>
                  <a:pt x="701380" y="3239577"/>
                </a:lnTo>
                <a:lnTo>
                  <a:pt x="693921" y="3384923"/>
                </a:lnTo>
                <a:cubicBezTo>
                  <a:pt x="661804" y="3824129"/>
                  <a:pt x="563172" y="4255651"/>
                  <a:pt x="401748" y="4664677"/>
                </a:cubicBezTo>
                <a:lnTo>
                  <a:pt x="394422" y="4682121"/>
                </a:lnTo>
                <a:lnTo>
                  <a:pt x="417745" y="4695587"/>
                </a:lnTo>
                <a:lnTo>
                  <a:pt x="426742" y="4674163"/>
                </a:lnTo>
                <a:cubicBezTo>
                  <a:pt x="612382" y="4203867"/>
                  <a:pt x="715539" y="3704014"/>
                  <a:pt x="730628" y="3196832"/>
                </a:cubicBezTo>
                <a:close/>
                <a:moveTo>
                  <a:pt x="807330" y="3056065"/>
                </a:moveTo>
                <a:lnTo>
                  <a:pt x="780192" y="3103069"/>
                </a:lnTo>
                <a:lnTo>
                  <a:pt x="779253" y="3204287"/>
                </a:lnTo>
                <a:cubicBezTo>
                  <a:pt x="763386" y="3715968"/>
                  <a:pt x="658861" y="4220168"/>
                  <a:pt x="471308" y="4694560"/>
                </a:cubicBezTo>
                <a:lnTo>
                  <a:pt x="460496" y="4720269"/>
                </a:lnTo>
                <a:lnTo>
                  <a:pt x="483934" y="4733801"/>
                </a:lnTo>
                <a:lnTo>
                  <a:pt x="496454" y="4704018"/>
                </a:lnTo>
                <a:cubicBezTo>
                  <a:pt x="685027" y="4226749"/>
                  <a:pt x="790086" y="3719516"/>
                  <a:pt x="805972" y="3204773"/>
                </a:cubicBezTo>
                <a:close/>
                <a:moveTo>
                  <a:pt x="880907" y="2928626"/>
                </a:moveTo>
                <a:lnTo>
                  <a:pt x="855645" y="2972382"/>
                </a:lnTo>
                <a:lnTo>
                  <a:pt x="857303" y="3024249"/>
                </a:lnTo>
                <a:cubicBezTo>
                  <a:pt x="863162" y="3620077"/>
                  <a:pt x="750524" y="4209257"/>
                  <a:pt x="528139" y="4758033"/>
                </a:cubicBezTo>
                <a:lnTo>
                  <a:pt x="527694" y="4759066"/>
                </a:lnTo>
                <a:lnTo>
                  <a:pt x="550219" y="4772071"/>
                </a:lnTo>
                <a:lnTo>
                  <a:pt x="566273" y="4733930"/>
                </a:lnTo>
                <a:cubicBezTo>
                  <a:pt x="781830" y="4189220"/>
                  <a:pt x="890396" y="3606052"/>
                  <a:pt x="883807" y="3016712"/>
                </a:cubicBezTo>
                <a:close/>
                <a:moveTo>
                  <a:pt x="951864" y="2805726"/>
                </a:moveTo>
                <a:lnTo>
                  <a:pt x="927413" y="2848077"/>
                </a:lnTo>
                <a:lnTo>
                  <a:pt x="932896" y="3022413"/>
                </a:lnTo>
                <a:cubicBezTo>
                  <a:pt x="938703" y="3616858"/>
                  <a:pt x="828648" y="4204948"/>
                  <a:pt x="610957" y="4754281"/>
                </a:cubicBezTo>
                <a:lnTo>
                  <a:pt x="593042" y="4796794"/>
                </a:lnTo>
                <a:lnTo>
                  <a:pt x="616824" y="4810525"/>
                </a:lnTo>
                <a:lnTo>
                  <a:pt x="622931" y="4796343"/>
                </a:lnTo>
                <a:cubicBezTo>
                  <a:pt x="874748" y="4174438"/>
                  <a:pt x="988937" y="3501891"/>
                  <a:pt x="953346" y="2825539"/>
                </a:cubicBezTo>
                <a:close/>
                <a:moveTo>
                  <a:pt x="1019429" y="2688699"/>
                </a:moveTo>
                <a:lnTo>
                  <a:pt x="995719" y="2729766"/>
                </a:lnTo>
                <a:lnTo>
                  <a:pt x="1003014" y="2828894"/>
                </a:lnTo>
                <a:cubicBezTo>
                  <a:pt x="1037943" y="3509598"/>
                  <a:pt x="921637" y="4187546"/>
                  <a:pt x="667785" y="4814483"/>
                </a:cubicBezTo>
                <a:lnTo>
                  <a:pt x="659007" y="4834879"/>
                </a:lnTo>
                <a:lnTo>
                  <a:pt x="682690" y="4848553"/>
                </a:lnTo>
                <a:lnTo>
                  <a:pt x="705857" y="4793626"/>
                </a:lnTo>
                <a:cubicBezTo>
                  <a:pt x="952857" y="4170980"/>
                  <a:pt x="1064551" y="3499551"/>
                  <a:pt x="1029449" y="2824510"/>
                </a:cubicBezTo>
                <a:close/>
                <a:moveTo>
                  <a:pt x="1087606" y="2570614"/>
                </a:moveTo>
                <a:lnTo>
                  <a:pt x="1063055" y="2613137"/>
                </a:lnTo>
                <a:lnTo>
                  <a:pt x="1063756" y="2624143"/>
                </a:lnTo>
                <a:cubicBezTo>
                  <a:pt x="1134355" y="3373136"/>
                  <a:pt x="1024893" y="4123028"/>
                  <a:pt x="750752" y="4813477"/>
                </a:cubicBezTo>
                <a:lnTo>
                  <a:pt x="725512" y="4873276"/>
                </a:lnTo>
                <a:lnTo>
                  <a:pt x="748940" y="4886803"/>
                </a:lnTo>
                <a:lnTo>
                  <a:pt x="775752" y="4823294"/>
                </a:lnTo>
                <a:cubicBezTo>
                  <a:pt x="1051555" y="4128849"/>
                  <a:pt x="1161743" y="3374606"/>
                  <a:pt x="1090844" y="2621241"/>
                </a:cubicBezTo>
                <a:close/>
                <a:moveTo>
                  <a:pt x="1156978" y="2450457"/>
                </a:moveTo>
                <a:lnTo>
                  <a:pt x="1131997" y="2493726"/>
                </a:lnTo>
                <a:lnTo>
                  <a:pt x="1140222" y="2623449"/>
                </a:lnTo>
                <a:cubicBezTo>
                  <a:pt x="1211959" y="3393608"/>
                  <a:pt x="1096125" y="4164263"/>
                  <a:pt x="809298" y="4871887"/>
                </a:cubicBezTo>
                <a:lnTo>
                  <a:pt x="792129" y="4911737"/>
                </a:lnTo>
                <a:lnTo>
                  <a:pt x="815134" y="4925020"/>
                </a:lnTo>
                <a:lnTo>
                  <a:pt x="845537" y="4853078"/>
                </a:lnTo>
                <a:cubicBezTo>
                  <a:pt x="1125444" y="4149125"/>
                  <a:pt x="1237820" y="3384594"/>
                  <a:pt x="1166995" y="2620736"/>
                </a:cubicBezTo>
                <a:cubicBezTo>
                  <a:pt x="1160937" y="2566546"/>
                  <a:pt x="1157539" y="2512632"/>
                  <a:pt x="1156702" y="2459128"/>
                </a:cubicBezTo>
                <a:close/>
                <a:moveTo>
                  <a:pt x="1238758" y="2308811"/>
                </a:moveTo>
                <a:lnTo>
                  <a:pt x="1209588" y="2359334"/>
                </a:lnTo>
                <a:lnTo>
                  <a:pt x="1207057" y="2478050"/>
                </a:lnTo>
                <a:cubicBezTo>
                  <a:pt x="1208160" y="2526259"/>
                  <a:pt x="1211401" y="2574560"/>
                  <a:pt x="1216815" y="2622818"/>
                </a:cubicBezTo>
                <a:cubicBezTo>
                  <a:pt x="1287093" y="3393013"/>
                  <a:pt x="1173072" y="4163651"/>
                  <a:pt x="890528" y="4873252"/>
                </a:cubicBezTo>
                <a:lnTo>
                  <a:pt x="858123" y="4949839"/>
                </a:lnTo>
                <a:lnTo>
                  <a:pt x="881493" y="4963332"/>
                </a:lnTo>
                <a:lnTo>
                  <a:pt x="915426" y="4883102"/>
                </a:lnTo>
                <a:cubicBezTo>
                  <a:pt x="1199446" y="4169496"/>
                  <a:pt x="1313971" y="3394531"/>
                  <a:pt x="1243146" y="2620042"/>
                </a:cubicBezTo>
                <a:cubicBezTo>
                  <a:pt x="1231591" y="2515984"/>
                  <a:pt x="1230243" y="2412988"/>
                  <a:pt x="1238338" y="2312096"/>
                </a:cubicBezTo>
                <a:close/>
                <a:moveTo>
                  <a:pt x="1344033" y="2126470"/>
                </a:moveTo>
                <a:lnTo>
                  <a:pt x="1303102" y="2197364"/>
                </a:lnTo>
                <a:lnTo>
                  <a:pt x="1287693" y="2320151"/>
                </a:lnTo>
                <a:cubicBezTo>
                  <a:pt x="1279967" y="2418944"/>
                  <a:pt x="1281403" y="2519968"/>
                  <a:pt x="1292713" y="2622251"/>
                </a:cubicBezTo>
                <a:cubicBezTo>
                  <a:pt x="1364342" y="3410701"/>
                  <a:pt x="1244603" y="4203028"/>
                  <a:pt x="950323" y="4929610"/>
                </a:cubicBezTo>
                <a:lnTo>
                  <a:pt x="924996" y="4988449"/>
                </a:lnTo>
                <a:lnTo>
                  <a:pt x="947558" y="5001474"/>
                </a:lnTo>
                <a:lnTo>
                  <a:pt x="985197" y="4912579"/>
                </a:lnTo>
                <a:cubicBezTo>
                  <a:pt x="1273362" y="4189472"/>
                  <a:pt x="1390122" y="3404216"/>
                  <a:pt x="1319423" y="2619222"/>
                </a:cubicBezTo>
                <a:cubicBezTo>
                  <a:pt x="1302729" y="2468435"/>
                  <a:pt x="1307879" y="2320431"/>
                  <a:pt x="1332505" y="2178432"/>
                </a:cubicBezTo>
                <a:close/>
                <a:moveTo>
                  <a:pt x="4156577" y="1830102"/>
                </a:moveTo>
                <a:lnTo>
                  <a:pt x="2923326" y="2069399"/>
                </a:lnTo>
                <a:cubicBezTo>
                  <a:pt x="2668050" y="2119530"/>
                  <a:pt x="2490882" y="2352834"/>
                  <a:pt x="2511316" y="2611967"/>
                </a:cubicBezTo>
                <a:cubicBezTo>
                  <a:pt x="2581598" y="3557821"/>
                  <a:pt x="2429147" y="4509013"/>
                  <a:pt x="2076162" y="5382760"/>
                </a:cubicBezTo>
                <a:lnTo>
                  <a:pt x="1983331" y="5599479"/>
                </a:lnTo>
                <a:lnTo>
                  <a:pt x="2006791" y="5613023"/>
                </a:lnTo>
                <a:lnTo>
                  <a:pt x="2101170" y="5392672"/>
                </a:lnTo>
                <a:cubicBezTo>
                  <a:pt x="2455667" y="4515085"/>
                  <a:pt x="2608694" y="3559710"/>
                  <a:pt x="2538151" y="2609822"/>
                </a:cubicBezTo>
                <a:cubicBezTo>
                  <a:pt x="2518647" y="2364247"/>
                  <a:pt x="2686507" y="2143075"/>
                  <a:pt x="2928440" y="2095581"/>
                </a:cubicBezTo>
                <a:lnTo>
                  <a:pt x="4161565" y="1856536"/>
                </a:lnTo>
                <a:cubicBezTo>
                  <a:pt x="4168871" y="1855161"/>
                  <a:pt x="4173677" y="1848126"/>
                  <a:pt x="4172300" y="1840827"/>
                </a:cubicBezTo>
                <a:cubicBezTo>
                  <a:pt x="4170923" y="1833527"/>
                  <a:pt x="4163883" y="1828726"/>
                  <a:pt x="4156577" y="1830102"/>
                </a:cubicBezTo>
                <a:close/>
                <a:moveTo>
                  <a:pt x="4142054" y="1755909"/>
                </a:moveTo>
                <a:lnTo>
                  <a:pt x="2900089" y="1996973"/>
                </a:lnTo>
                <a:cubicBezTo>
                  <a:pt x="2610539" y="2053721"/>
                  <a:pt x="2410160" y="2319151"/>
                  <a:pt x="2435102" y="2612913"/>
                </a:cubicBezTo>
                <a:cubicBezTo>
                  <a:pt x="2505428" y="3548185"/>
                  <a:pt x="2355347" y="4488644"/>
                  <a:pt x="2006426" y="5352842"/>
                </a:cubicBezTo>
                <a:lnTo>
                  <a:pt x="1917182" y="5561287"/>
                </a:lnTo>
                <a:lnTo>
                  <a:pt x="1940628" y="5574824"/>
                </a:lnTo>
                <a:lnTo>
                  <a:pt x="2031374" y="5362840"/>
                </a:lnTo>
                <a:cubicBezTo>
                  <a:pt x="2381770" y="4494858"/>
                  <a:pt x="2532548" y="3550061"/>
                  <a:pt x="2461874" y="2610453"/>
                </a:cubicBezTo>
                <a:cubicBezTo>
                  <a:pt x="2437981" y="2330311"/>
                  <a:pt x="2629015" y="2077128"/>
                  <a:pt x="2905140" y="2022965"/>
                </a:cubicBezTo>
                <a:lnTo>
                  <a:pt x="4147106" y="1782343"/>
                </a:lnTo>
                <a:cubicBezTo>
                  <a:pt x="4154411" y="1780949"/>
                  <a:pt x="4159204" y="1773902"/>
                  <a:pt x="4157809" y="1766602"/>
                </a:cubicBezTo>
                <a:cubicBezTo>
                  <a:pt x="4156413" y="1759303"/>
                  <a:pt x="4149360" y="1754514"/>
                  <a:pt x="4142054" y="1755909"/>
                </a:cubicBezTo>
                <a:close/>
                <a:moveTo>
                  <a:pt x="4127532" y="1681085"/>
                </a:moveTo>
                <a:lnTo>
                  <a:pt x="2876663" y="1923789"/>
                </a:lnTo>
                <a:cubicBezTo>
                  <a:pt x="2552896" y="1987099"/>
                  <a:pt x="2329362" y="2284609"/>
                  <a:pt x="2358888" y="2612913"/>
                </a:cubicBezTo>
                <a:cubicBezTo>
                  <a:pt x="2429300" y="3538035"/>
                  <a:pt x="2281426" y="4468166"/>
                  <a:pt x="1936789" y="5322697"/>
                </a:cubicBezTo>
                <a:lnTo>
                  <a:pt x="1851066" y="5523115"/>
                </a:lnTo>
                <a:lnTo>
                  <a:pt x="1874811" y="5536824"/>
                </a:lnTo>
                <a:lnTo>
                  <a:pt x="1961982" y="5333022"/>
                </a:lnTo>
                <a:cubicBezTo>
                  <a:pt x="2308150" y="4474707"/>
                  <a:pt x="2456732" y="3540409"/>
                  <a:pt x="2386102" y="2611210"/>
                </a:cubicBezTo>
                <a:cubicBezTo>
                  <a:pt x="2357568" y="2296457"/>
                  <a:pt x="2571851" y="2011117"/>
                  <a:pt x="2882282" y="1950476"/>
                </a:cubicBezTo>
                <a:lnTo>
                  <a:pt x="4132772" y="1707456"/>
                </a:lnTo>
                <a:cubicBezTo>
                  <a:pt x="4139996" y="1706024"/>
                  <a:pt x="4144687" y="1699021"/>
                  <a:pt x="4143254" y="1691810"/>
                </a:cubicBezTo>
                <a:cubicBezTo>
                  <a:pt x="4141821" y="1684548"/>
                  <a:pt x="4134824" y="1679772"/>
                  <a:pt x="4127532" y="1681085"/>
                </a:cubicBezTo>
                <a:close/>
                <a:moveTo>
                  <a:pt x="4113008" y="1606639"/>
                </a:moveTo>
                <a:lnTo>
                  <a:pt x="2853615" y="1851363"/>
                </a:lnTo>
                <a:cubicBezTo>
                  <a:pt x="2495429" y="1921228"/>
                  <a:pt x="2248583" y="2251014"/>
                  <a:pt x="2282737" y="2614049"/>
                </a:cubicBezTo>
                <a:cubicBezTo>
                  <a:pt x="2352212" y="3532105"/>
                  <a:pt x="2207605" y="4447846"/>
                  <a:pt x="1867344" y="5291602"/>
                </a:cubicBezTo>
                <a:lnTo>
                  <a:pt x="1784711" y="5484805"/>
                </a:lnTo>
                <a:lnTo>
                  <a:pt x="1808169" y="5498348"/>
                </a:lnTo>
                <a:lnTo>
                  <a:pt x="1891761" y="5302825"/>
                </a:lnTo>
                <a:cubicBezTo>
                  <a:pt x="2233819" y="4454207"/>
                  <a:pt x="2380120" y="3530484"/>
                  <a:pt x="2309447" y="2611651"/>
                </a:cubicBezTo>
                <a:cubicBezTo>
                  <a:pt x="2276366" y="2262225"/>
                  <a:pt x="2513986" y="1944716"/>
                  <a:pt x="2858793" y="1877608"/>
                </a:cubicBezTo>
                <a:lnTo>
                  <a:pt x="4117997" y="1633074"/>
                </a:lnTo>
                <a:cubicBezTo>
                  <a:pt x="4125302" y="1631698"/>
                  <a:pt x="4130108" y="1624664"/>
                  <a:pt x="4128731" y="1617364"/>
                </a:cubicBezTo>
                <a:cubicBezTo>
                  <a:pt x="4127355" y="1610065"/>
                  <a:pt x="4120314" y="1605264"/>
                  <a:pt x="4113008" y="1606639"/>
                </a:cubicBezTo>
                <a:close/>
                <a:moveTo>
                  <a:pt x="4098549" y="1532257"/>
                </a:moveTo>
                <a:lnTo>
                  <a:pt x="2830379" y="1778621"/>
                </a:lnTo>
                <a:cubicBezTo>
                  <a:pt x="2437918" y="1855009"/>
                  <a:pt x="2167866" y="2216940"/>
                  <a:pt x="2206649" y="2614554"/>
                </a:cubicBezTo>
                <a:cubicBezTo>
                  <a:pt x="2276133" y="3522091"/>
                  <a:pt x="2133672" y="4427500"/>
                  <a:pt x="1797500" y="5261699"/>
                </a:cubicBezTo>
                <a:lnTo>
                  <a:pt x="1718479" y="5446566"/>
                </a:lnTo>
                <a:lnTo>
                  <a:pt x="1742049" y="5460174"/>
                </a:lnTo>
                <a:lnTo>
                  <a:pt x="1822545" y="5271824"/>
                </a:lnTo>
                <a:cubicBezTo>
                  <a:pt x="2160201" y="4433783"/>
                  <a:pt x="2303266" y="3524223"/>
                  <a:pt x="2233422" y="2612535"/>
                </a:cubicBezTo>
                <a:cubicBezTo>
                  <a:pt x="2195625" y="2228472"/>
                  <a:pt x="2456425" y="1878705"/>
                  <a:pt x="2835556" y="1804992"/>
                </a:cubicBezTo>
                <a:lnTo>
                  <a:pt x="4103726" y="1558502"/>
                </a:lnTo>
                <a:lnTo>
                  <a:pt x="4104232" y="1558502"/>
                </a:lnTo>
                <a:cubicBezTo>
                  <a:pt x="4110994" y="1556742"/>
                  <a:pt x="4115282" y="1550092"/>
                  <a:pt x="4114088" y="1543209"/>
                </a:cubicBezTo>
                <a:cubicBezTo>
                  <a:pt x="4112825" y="1535897"/>
                  <a:pt x="4105867" y="1530995"/>
                  <a:pt x="4098549" y="1532257"/>
                </a:cubicBezTo>
                <a:close/>
                <a:moveTo>
                  <a:pt x="4084089" y="1457812"/>
                </a:moveTo>
                <a:lnTo>
                  <a:pt x="2807205" y="1705942"/>
                </a:lnTo>
                <a:cubicBezTo>
                  <a:pt x="2380173" y="1788570"/>
                  <a:pt x="2086601" y="2182834"/>
                  <a:pt x="2130120" y="2615248"/>
                </a:cubicBezTo>
                <a:cubicBezTo>
                  <a:pt x="2199773" y="3512137"/>
                  <a:pt x="2059582" y="4407115"/>
                  <a:pt x="1727599" y="5231668"/>
                </a:cubicBezTo>
                <a:lnTo>
                  <a:pt x="1652165" y="5408280"/>
                </a:lnTo>
                <a:lnTo>
                  <a:pt x="1675819" y="5421936"/>
                </a:lnTo>
                <a:lnTo>
                  <a:pt x="1752828" y="5241619"/>
                </a:lnTo>
                <a:cubicBezTo>
                  <a:pt x="2086340" y="4413186"/>
                  <a:pt x="2227178" y="3514010"/>
                  <a:pt x="2157208" y="2612913"/>
                </a:cubicBezTo>
                <a:cubicBezTo>
                  <a:pt x="2114914" y="2194278"/>
                  <a:pt x="2398977" y="1812449"/>
                  <a:pt x="2812383" y="1732250"/>
                </a:cubicBezTo>
                <a:lnTo>
                  <a:pt x="4089267" y="1484057"/>
                </a:lnTo>
                <a:cubicBezTo>
                  <a:pt x="4096522" y="1482631"/>
                  <a:pt x="4101239" y="1475596"/>
                  <a:pt x="4099812" y="1468347"/>
                </a:cubicBezTo>
                <a:cubicBezTo>
                  <a:pt x="4098384" y="1461099"/>
                  <a:pt x="4091344" y="1456386"/>
                  <a:pt x="4084089" y="1457812"/>
                </a:cubicBezTo>
                <a:close/>
                <a:moveTo>
                  <a:pt x="4069376" y="1383366"/>
                </a:moveTo>
                <a:lnTo>
                  <a:pt x="2784031" y="1633263"/>
                </a:lnTo>
                <a:cubicBezTo>
                  <a:pt x="2322921" y="1722686"/>
                  <a:pt x="2006352" y="2148955"/>
                  <a:pt x="2054348" y="2615815"/>
                </a:cubicBezTo>
                <a:cubicBezTo>
                  <a:pt x="2123944" y="3502213"/>
                  <a:pt x="1985822" y="4386866"/>
                  <a:pt x="1657855" y="5201853"/>
                </a:cubicBezTo>
                <a:lnTo>
                  <a:pt x="1586024" y="5370093"/>
                </a:lnTo>
                <a:lnTo>
                  <a:pt x="1609720" y="5383774"/>
                </a:lnTo>
                <a:lnTo>
                  <a:pt x="1683084" y="5211857"/>
                </a:lnTo>
                <a:cubicBezTo>
                  <a:pt x="2012481" y="4392903"/>
                  <a:pt x="2151138" y="3503994"/>
                  <a:pt x="2081120" y="2613355"/>
                </a:cubicBezTo>
                <a:cubicBezTo>
                  <a:pt x="2034476" y="2160229"/>
                  <a:pt x="2341668" y="1746445"/>
                  <a:pt x="2789209" y="1659571"/>
                </a:cubicBezTo>
                <a:lnTo>
                  <a:pt x="4074491" y="1409611"/>
                </a:lnTo>
                <a:cubicBezTo>
                  <a:pt x="4074756" y="1409567"/>
                  <a:pt x="4075015" y="1409517"/>
                  <a:pt x="4075274" y="1409460"/>
                </a:cubicBezTo>
                <a:cubicBezTo>
                  <a:pt x="4082485" y="1407832"/>
                  <a:pt x="4087013" y="1400672"/>
                  <a:pt x="4085383" y="1393467"/>
                </a:cubicBezTo>
                <a:cubicBezTo>
                  <a:pt x="4083754" y="1386262"/>
                  <a:pt x="4076588" y="1381738"/>
                  <a:pt x="4069376" y="1383366"/>
                </a:cubicBezTo>
                <a:close/>
                <a:moveTo>
                  <a:pt x="4055485" y="1308858"/>
                </a:moveTo>
                <a:lnTo>
                  <a:pt x="2761047" y="1560584"/>
                </a:lnTo>
                <a:cubicBezTo>
                  <a:pt x="2265436" y="1656347"/>
                  <a:pt x="1925415" y="2114893"/>
                  <a:pt x="1978070" y="2616509"/>
                </a:cubicBezTo>
                <a:cubicBezTo>
                  <a:pt x="2047858" y="3492232"/>
                  <a:pt x="1912073" y="4366435"/>
                  <a:pt x="1588386" y="5171785"/>
                </a:cubicBezTo>
                <a:lnTo>
                  <a:pt x="1520054" y="5332005"/>
                </a:lnTo>
                <a:lnTo>
                  <a:pt x="1543390" y="5345478"/>
                </a:lnTo>
                <a:lnTo>
                  <a:pt x="1613243" y="5181688"/>
                </a:lnTo>
                <a:cubicBezTo>
                  <a:pt x="1938509" y="4372418"/>
                  <a:pt x="2074980" y="3493968"/>
                  <a:pt x="2004906" y="2613986"/>
                </a:cubicBezTo>
                <a:cubicBezTo>
                  <a:pt x="1953545" y="2126135"/>
                  <a:pt x="2284195" y="1680088"/>
                  <a:pt x="2766225" y="1586955"/>
                </a:cubicBezTo>
                <a:lnTo>
                  <a:pt x="4060663" y="1335166"/>
                </a:lnTo>
                <a:cubicBezTo>
                  <a:pt x="4067930" y="1333740"/>
                  <a:pt x="4072666" y="1326687"/>
                  <a:pt x="4071239" y="1319425"/>
                </a:cubicBezTo>
                <a:cubicBezTo>
                  <a:pt x="4069812" y="1312157"/>
                  <a:pt x="4062753" y="1307432"/>
                  <a:pt x="4055485" y="1308858"/>
                </a:cubicBezTo>
                <a:close/>
                <a:moveTo>
                  <a:pt x="4040583" y="1234349"/>
                </a:moveTo>
                <a:lnTo>
                  <a:pt x="2737558" y="1487779"/>
                </a:lnTo>
                <a:cubicBezTo>
                  <a:pt x="2207722" y="1590198"/>
                  <a:pt x="1844623" y="2080932"/>
                  <a:pt x="1901983" y="2617077"/>
                </a:cubicBezTo>
                <a:cubicBezTo>
                  <a:pt x="1971774" y="3482304"/>
                  <a:pt x="1838134" y="4346198"/>
                  <a:pt x="1518537" y="5142023"/>
                </a:cubicBezTo>
                <a:lnTo>
                  <a:pt x="1453858" y="5293787"/>
                </a:lnTo>
                <a:lnTo>
                  <a:pt x="1477338" y="5307343"/>
                </a:lnTo>
                <a:lnTo>
                  <a:pt x="1543580" y="5151912"/>
                </a:lnTo>
                <a:cubicBezTo>
                  <a:pt x="1864733" y="4352195"/>
                  <a:pt x="1999001" y="3484072"/>
                  <a:pt x="1928819" y="2614617"/>
                </a:cubicBezTo>
                <a:cubicBezTo>
                  <a:pt x="1872912" y="2092256"/>
                  <a:pt x="2226602" y="1614109"/>
                  <a:pt x="2742799" y="1514213"/>
                </a:cubicBezTo>
                <a:lnTo>
                  <a:pt x="4045761" y="1260594"/>
                </a:lnTo>
                <a:cubicBezTo>
                  <a:pt x="4053016" y="1259106"/>
                  <a:pt x="4057752" y="1252103"/>
                  <a:pt x="4056432" y="1244822"/>
                </a:cubicBezTo>
                <a:cubicBezTo>
                  <a:pt x="4056426" y="1244791"/>
                  <a:pt x="4056419" y="1244759"/>
                  <a:pt x="4056413" y="1244728"/>
                </a:cubicBezTo>
                <a:cubicBezTo>
                  <a:pt x="4054910" y="1237491"/>
                  <a:pt x="4047819" y="1232848"/>
                  <a:pt x="4040583" y="1234349"/>
                </a:cubicBezTo>
                <a:close/>
                <a:moveTo>
                  <a:pt x="4026060" y="1160030"/>
                </a:moveTo>
                <a:lnTo>
                  <a:pt x="2714447" y="1415290"/>
                </a:lnTo>
                <a:cubicBezTo>
                  <a:pt x="2148115" y="1527210"/>
                  <a:pt x="1765909" y="2044416"/>
                  <a:pt x="1825769" y="2617708"/>
                </a:cubicBezTo>
                <a:cubicBezTo>
                  <a:pt x="1895583" y="3472339"/>
                  <a:pt x="1764085" y="4325818"/>
                  <a:pt x="1448574" y="5111997"/>
                </a:cubicBezTo>
                <a:lnTo>
                  <a:pt x="1387467" y="5255456"/>
                </a:lnTo>
                <a:lnTo>
                  <a:pt x="1410985" y="5269034"/>
                </a:lnTo>
                <a:lnTo>
                  <a:pt x="1473684" y="5121789"/>
                </a:lnTo>
                <a:cubicBezTo>
                  <a:pt x="1790675" y="4331664"/>
                  <a:pt x="1922750" y="3473931"/>
                  <a:pt x="1852542" y="2615058"/>
                </a:cubicBezTo>
                <a:cubicBezTo>
                  <a:pt x="1794071" y="2055330"/>
                  <a:pt x="2166995" y="1550805"/>
                  <a:pt x="2719625" y="1441598"/>
                </a:cubicBezTo>
                <a:lnTo>
                  <a:pt x="4031301" y="1186338"/>
                </a:lnTo>
                <a:cubicBezTo>
                  <a:pt x="4038588" y="1184906"/>
                  <a:pt x="4043336" y="1177847"/>
                  <a:pt x="4041909" y="1170566"/>
                </a:cubicBezTo>
                <a:cubicBezTo>
                  <a:pt x="4040387" y="1163323"/>
                  <a:pt x="4033334" y="1158636"/>
                  <a:pt x="4026060" y="1160030"/>
                </a:cubicBezTo>
                <a:close/>
                <a:moveTo>
                  <a:pt x="4011537" y="1085522"/>
                </a:moveTo>
                <a:lnTo>
                  <a:pt x="2690895" y="1342800"/>
                </a:lnTo>
                <a:cubicBezTo>
                  <a:pt x="2089834" y="1461471"/>
                  <a:pt x="1685212" y="2010095"/>
                  <a:pt x="1749302" y="2618528"/>
                </a:cubicBezTo>
                <a:cubicBezTo>
                  <a:pt x="1819246" y="3462624"/>
                  <a:pt x="1689992" y="4305782"/>
                  <a:pt x="1378644" y="5082431"/>
                </a:cubicBezTo>
                <a:lnTo>
                  <a:pt x="1321276" y="5217241"/>
                </a:lnTo>
                <a:lnTo>
                  <a:pt x="1344809" y="5230828"/>
                </a:lnTo>
                <a:lnTo>
                  <a:pt x="1403833" y="5092118"/>
                </a:lnTo>
                <a:cubicBezTo>
                  <a:pt x="1716719" y="4311575"/>
                  <a:pt x="1846610" y="3464198"/>
                  <a:pt x="1776327" y="2615879"/>
                </a:cubicBezTo>
                <a:cubicBezTo>
                  <a:pt x="1713689" y="2020757"/>
                  <a:pt x="2109093" y="1484751"/>
                  <a:pt x="2696325" y="1368919"/>
                </a:cubicBezTo>
                <a:lnTo>
                  <a:pt x="4016715" y="1111767"/>
                </a:lnTo>
                <a:cubicBezTo>
                  <a:pt x="4023970" y="1110278"/>
                  <a:pt x="4028706" y="1103275"/>
                  <a:pt x="4027386" y="1095995"/>
                </a:cubicBezTo>
                <a:cubicBezTo>
                  <a:pt x="4025896" y="1088733"/>
                  <a:pt x="4018805" y="1084052"/>
                  <a:pt x="4011537" y="1085522"/>
                </a:cubicBezTo>
                <a:close/>
                <a:moveTo>
                  <a:pt x="3996825" y="1011203"/>
                </a:moveTo>
                <a:lnTo>
                  <a:pt x="2667595" y="1269869"/>
                </a:lnTo>
                <a:cubicBezTo>
                  <a:pt x="2032311" y="1395290"/>
                  <a:pt x="1604704" y="1975712"/>
                  <a:pt x="1673467" y="2618844"/>
                </a:cubicBezTo>
                <a:cubicBezTo>
                  <a:pt x="1743385" y="3452347"/>
                  <a:pt x="1616289" y="4285098"/>
                  <a:pt x="1309084" y="5052141"/>
                </a:cubicBezTo>
                <a:lnTo>
                  <a:pt x="1255123" y="5179047"/>
                </a:lnTo>
                <a:lnTo>
                  <a:pt x="1278582" y="5192591"/>
                </a:lnTo>
                <a:lnTo>
                  <a:pt x="1334058" y="5062112"/>
                </a:lnTo>
                <a:cubicBezTo>
                  <a:pt x="1642811" y="4291148"/>
                  <a:pt x="1770516" y="3454137"/>
                  <a:pt x="1700177" y="2616383"/>
                </a:cubicBezTo>
                <a:cubicBezTo>
                  <a:pt x="1632929" y="1986563"/>
                  <a:pt x="2051317" y="1419075"/>
                  <a:pt x="2672899" y="1296114"/>
                </a:cubicBezTo>
                <a:lnTo>
                  <a:pt x="4002003" y="1037448"/>
                </a:lnTo>
                <a:cubicBezTo>
                  <a:pt x="4009258" y="1035959"/>
                  <a:pt x="4013993" y="1028956"/>
                  <a:pt x="4012674" y="1021675"/>
                </a:cubicBezTo>
                <a:cubicBezTo>
                  <a:pt x="4011184" y="1014414"/>
                  <a:pt x="4004093" y="1009733"/>
                  <a:pt x="3996825" y="1011203"/>
                </a:cubicBezTo>
                <a:close/>
                <a:moveTo>
                  <a:pt x="3982491" y="936505"/>
                </a:moveTo>
                <a:lnTo>
                  <a:pt x="2644611" y="1197190"/>
                </a:lnTo>
                <a:cubicBezTo>
                  <a:pt x="1974471" y="1329803"/>
                  <a:pt x="1524323" y="1941328"/>
                  <a:pt x="1597253" y="2619601"/>
                </a:cubicBezTo>
                <a:cubicBezTo>
                  <a:pt x="1667293" y="3442603"/>
                  <a:pt x="1542402" y="4265059"/>
                  <a:pt x="1239304" y="5022579"/>
                </a:cubicBezTo>
                <a:lnTo>
                  <a:pt x="1189037" y="5140893"/>
                </a:lnTo>
                <a:lnTo>
                  <a:pt x="1212404" y="5154384"/>
                </a:lnTo>
                <a:lnTo>
                  <a:pt x="1264254" y="5032331"/>
                </a:lnTo>
                <a:cubicBezTo>
                  <a:pt x="1568895" y="4270874"/>
                  <a:pt x="1694421" y="3444154"/>
                  <a:pt x="1624026" y="2616888"/>
                </a:cubicBezTo>
                <a:cubicBezTo>
                  <a:pt x="1552611" y="1952495"/>
                  <a:pt x="1993225" y="1353462"/>
                  <a:pt x="2649915" y="1223561"/>
                </a:cubicBezTo>
                <a:lnTo>
                  <a:pt x="3987921" y="962687"/>
                </a:lnTo>
                <a:cubicBezTo>
                  <a:pt x="3995114" y="961230"/>
                  <a:pt x="3999774" y="954233"/>
                  <a:pt x="3998340" y="947041"/>
                </a:cubicBezTo>
                <a:cubicBezTo>
                  <a:pt x="3996850" y="939773"/>
                  <a:pt x="3989772" y="935073"/>
                  <a:pt x="3982491" y="936505"/>
                </a:cubicBezTo>
                <a:close/>
                <a:moveTo>
                  <a:pt x="3968347" y="862123"/>
                </a:moveTo>
                <a:lnTo>
                  <a:pt x="2621501" y="1124889"/>
                </a:lnTo>
                <a:cubicBezTo>
                  <a:pt x="1916884" y="1264191"/>
                  <a:pt x="1443815" y="1907197"/>
                  <a:pt x="1521166" y="2620610"/>
                </a:cubicBezTo>
                <a:cubicBezTo>
                  <a:pt x="1591274" y="3432981"/>
                  <a:pt x="1468578" y="4245010"/>
                  <a:pt x="1169606" y="4992875"/>
                </a:cubicBezTo>
                <a:lnTo>
                  <a:pt x="1122962" y="5102744"/>
                </a:lnTo>
                <a:lnTo>
                  <a:pt x="1146248" y="5116188"/>
                </a:lnTo>
                <a:lnTo>
                  <a:pt x="1194551" y="5002394"/>
                </a:lnTo>
                <a:cubicBezTo>
                  <a:pt x="1495058" y="4250561"/>
                  <a:pt x="1618371" y="3434243"/>
                  <a:pt x="1547875" y="2617582"/>
                </a:cubicBezTo>
                <a:cubicBezTo>
                  <a:pt x="1472166" y="1918111"/>
                  <a:pt x="1935891" y="1287597"/>
                  <a:pt x="2626994" y="1150882"/>
                </a:cubicBezTo>
                <a:lnTo>
                  <a:pt x="3973525" y="888431"/>
                </a:lnTo>
                <a:cubicBezTo>
                  <a:pt x="3980793" y="887005"/>
                  <a:pt x="3985529" y="879958"/>
                  <a:pt x="3984101" y="872690"/>
                </a:cubicBezTo>
                <a:cubicBezTo>
                  <a:pt x="3982674" y="865422"/>
                  <a:pt x="3975615" y="860697"/>
                  <a:pt x="3968347" y="862123"/>
                </a:cubicBezTo>
                <a:close/>
                <a:moveTo>
                  <a:pt x="2576037" y="2475"/>
                </a:moveTo>
                <a:lnTo>
                  <a:pt x="2571750" y="0"/>
                </a:lnTo>
                <a:lnTo>
                  <a:pt x="2569593" y="3737"/>
                </a:lnTo>
                <a:close/>
                <a:moveTo>
                  <a:pt x="2676037" y="60210"/>
                </a:moveTo>
                <a:lnTo>
                  <a:pt x="2640711" y="39815"/>
                </a:lnTo>
                <a:lnTo>
                  <a:pt x="2537045" y="60112"/>
                </a:lnTo>
                <a:lnTo>
                  <a:pt x="2519261" y="90915"/>
                </a:lnTo>
                <a:close/>
                <a:moveTo>
                  <a:pt x="2775934" y="117886"/>
                </a:moveTo>
                <a:lnTo>
                  <a:pt x="2740624" y="97499"/>
                </a:lnTo>
                <a:lnTo>
                  <a:pt x="2486769" y="147191"/>
                </a:lnTo>
                <a:lnTo>
                  <a:pt x="2468990" y="177986"/>
                </a:lnTo>
                <a:close/>
                <a:moveTo>
                  <a:pt x="2875607" y="175432"/>
                </a:moveTo>
                <a:lnTo>
                  <a:pt x="2840431" y="155123"/>
                </a:lnTo>
                <a:lnTo>
                  <a:pt x="2436576" y="234129"/>
                </a:lnTo>
                <a:lnTo>
                  <a:pt x="2418876" y="264786"/>
                </a:lnTo>
                <a:close/>
                <a:moveTo>
                  <a:pt x="2975594" y="233159"/>
                </a:moveTo>
                <a:lnTo>
                  <a:pt x="2940418" y="212851"/>
                </a:lnTo>
                <a:lnTo>
                  <a:pt x="2386287" y="321231"/>
                </a:lnTo>
                <a:lnTo>
                  <a:pt x="2368410" y="352196"/>
                </a:lnTo>
                <a:lnTo>
                  <a:pt x="2371327" y="351478"/>
                </a:lnTo>
                <a:close/>
                <a:moveTo>
                  <a:pt x="3075640" y="290921"/>
                </a:moveTo>
                <a:lnTo>
                  <a:pt x="3040348" y="270545"/>
                </a:lnTo>
                <a:lnTo>
                  <a:pt x="2389323" y="397849"/>
                </a:lnTo>
                <a:lnTo>
                  <a:pt x="2334154" y="411528"/>
                </a:lnTo>
                <a:lnTo>
                  <a:pt x="2315502" y="443835"/>
                </a:lnTo>
                <a:lnTo>
                  <a:pt x="2394627" y="424220"/>
                </a:lnTo>
                <a:close/>
                <a:moveTo>
                  <a:pt x="3175538" y="348597"/>
                </a:moveTo>
                <a:lnTo>
                  <a:pt x="3140418" y="328321"/>
                </a:lnTo>
                <a:lnTo>
                  <a:pt x="2412496" y="470590"/>
                </a:lnTo>
                <a:lnTo>
                  <a:pt x="2281274" y="503119"/>
                </a:lnTo>
                <a:lnTo>
                  <a:pt x="2262691" y="535306"/>
                </a:lnTo>
                <a:lnTo>
                  <a:pt x="2417864" y="496836"/>
                </a:lnTo>
                <a:close/>
                <a:moveTo>
                  <a:pt x="3275431" y="406271"/>
                </a:moveTo>
                <a:lnTo>
                  <a:pt x="3240812" y="386283"/>
                </a:lnTo>
                <a:lnTo>
                  <a:pt x="2435796" y="543585"/>
                </a:lnTo>
                <a:cubicBezTo>
                  <a:pt x="2375005" y="555596"/>
                  <a:pt x="2315424" y="570393"/>
                  <a:pt x="2257167" y="587822"/>
                </a:cubicBezTo>
                <a:lnTo>
                  <a:pt x="2226054" y="598765"/>
                </a:lnTo>
                <a:lnTo>
                  <a:pt x="2205753" y="633926"/>
                </a:lnTo>
                <a:lnTo>
                  <a:pt x="2264841" y="613129"/>
                </a:lnTo>
                <a:cubicBezTo>
                  <a:pt x="2322283" y="595926"/>
                  <a:pt x="2381031" y="581316"/>
                  <a:pt x="2440974" y="569451"/>
                </a:cubicBezTo>
                <a:close/>
                <a:moveTo>
                  <a:pt x="3375392" y="463983"/>
                </a:moveTo>
                <a:lnTo>
                  <a:pt x="3340350" y="443751"/>
                </a:lnTo>
                <a:lnTo>
                  <a:pt x="2459222" y="615885"/>
                </a:lnTo>
                <a:cubicBezTo>
                  <a:pt x="2400558" y="627478"/>
                  <a:pt x="2343062" y="641758"/>
                  <a:pt x="2286845" y="658576"/>
                </a:cubicBezTo>
                <a:lnTo>
                  <a:pt x="2167241" y="700632"/>
                </a:lnTo>
                <a:lnTo>
                  <a:pt x="2146734" y="736150"/>
                </a:lnTo>
                <a:lnTo>
                  <a:pt x="2294298" y="684230"/>
                </a:lnTo>
                <a:cubicBezTo>
                  <a:pt x="2349692" y="667648"/>
                  <a:pt x="2406345" y="653565"/>
                  <a:pt x="2464148" y="642130"/>
                </a:cubicBezTo>
                <a:close/>
                <a:moveTo>
                  <a:pt x="3475571" y="521822"/>
                </a:moveTo>
                <a:lnTo>
                  <a:pt x="3440382" y="501505"/>
                </a:lnTo>
                <a:lnTo>
                  <a:pt x="2482207" y="688690"/>
                </a:lnTo>
                <a:cubicBezTo>
                  <a:pt x="2369164" y="711039"/>
                  <a:pt x="2260621" y="743740"/>
                  <a:pt x="2157418" y="785641"/>
                </a:cubicBezTo>
                <a:lnTo>
                  <a:pt x="2103883" y="810370"/>
                </a:lnTo>
                <a:lnTo>
                  <a:pt x="2080642" y="850624"/>
                </a:lnTo>
                <a:lnTo>
                  <a:pt x="2167626" y="810407"/>
                </a:lnTo>
                <a:cubicBezTo>
                  <a:pt x="2269268" y="769091"/>
                  <a:pt x="2376173" y="736828"/>
                  <a:pt x="2487510" y="714746"/>
                </a:cubicBezTo>
                <a:close/>
                <a:moveTo>
                  <a:pt x="3575715" y="579640"/>
                </a:moveTo>
                <a:lnTo>
                  <a:pt x="3540445" y="559276"/>
                </a:lnTo>
                <a:lnTo>
                  <a:pt x="2505443" y="761243"/>
                </a:lnTo>
                <a:cubicBezTo>
                  <a:pt x="2342285" y="793513"/>
                  <a:pt x="2188863" y="848183"/>
                  <a:pt x="2047910" y="921524"/>
                </a:cubicBezTo>
                <a:lnTo>
                  <a:pt x="2035568" y="928695"/>
                </a:lnTo>
                <a:lnTo>
                  <a:pt x="2008623" y="975366"/>
                </a:lnTo>
                <a:lnTo>
                  <a:pt x="2060276" y="945343"/>
                </a:lnTo>
                <a:cubicBezTo>
                  <a:pt x="2199019" y="873126"/>
                  <a:pt x="2350031" y="819285"/>
                  <a:pt x="2510621" y="787488"/>
                </a:cubicBezTo>
                <a:close/>
                <a:moveTo>
                  <a:pt x="3675634" y="637328"/>
                </a:moveTo>
                <a:lnTo>
                  <a:pt x="3640173" y="616855"/>
                </a:lnTo>
                <a:lnTo>
                  <a:pt x="2528680" y="833796"/>
                </a:lnTo>
                <a:cubicBezTo>
                  <a:pt x="2326991" y="873530"/>
                  <a:pt x="2136480" y="950457"/>
                  <a:pt x="1966063" y="1058906"/>
                </a:cubicBezTo>
                <a:lnTo>
                  <a:pt x="1956512" y="1065624"/>
                </a:lnTo>
                <a:lnTo>
                  <a:pt x="1924686" y="1120749"/>
                </a:lnTo>
                <a:lnTo>
                  <a:pt x="1972297" y="1086831"/>
                </a:lnTo>
                <a:cubicBezTo>
                  <a:pt x="2139078" y="979252"/>
                  <a:pt x="2328327" y="900938"/>
                  <a:pt x="2533921" y="860230"/>
                </a:cubicBezTo>
                <a:close/>
                <a:moveTo>
                  <a:pt x="3775430" y="694945"/>
                </a:moveTo>
                <a:lnTo>
                  <a:pt x="3739942" y="674456"/>
                </a:lnTo>
                <a:lnTo>
                  <a:pt x="2551980" y="906222"/>
                </a:lnTo>
                <a:cubicBezTo>
                  <a:pt x="2299406" y="956260"/>
                  <a:pt x="2072880" y="1062696"/>
                  <a:pt x="1883548" y="1210367"/>
                </a:cubicBezTo>
                <a:lnTo>
                  <a:pt x="1862566" y="1228344"/>
                </a:lnTo>
                <a:lnTo>
                  <a:pt x="1822113" y="1298411"/>
                </a:lnTo>
                <a:lnTo>
                  <a:pt x="1900091" y="1231612"/>
                </a:lnTo>
                <a:cubicBezTo>
                  <a:pt x="2086187" y="1086494"/>
                  <a:pt x="2308843" y="981914"/>
                  <a:pt x="2557094" y="932783"/>
                </a:cubicBezTo>
                <a:close/>
                <a:moveTo>
                  <a:pt x="3875651" y="752808"/>
                </a:moveTo>
                <a:lnTo>
                  <a:pt x="3840301" y="732399"/>
                </a:lnTo>
                <a:lnTo>
                  <a:pt x="2574964" y="979279"/>
                </a:lnTo>
                <a:cubicBezTo>
                  <a:pt x="2236611" y="1046323"/>
                  <a:pt x="1946964" y="1219102"/>
                  <a:pt x="1735391" y="1457855"/>
                </a:cubicBezTo>
                <a:lnTo>
                  <a:pt x="1716684" y="1481018"/>
                </a:lnTo>
                <a:lnTo>
                  <a:pt x="1446983" y="1948155"/>
                </a:lnTo>
                <a:lnTo>
                  <a:pt x="1412225" y="2055959"/>
                </a:lnTo>
                <a:cubicBezTo>
                  <a:pt x="1363622" y="2234653"/>
                  <a:pt x="1347363" y="2425617"/>
                  <a:pt x="1368927" y="2621430"/>
                </a:cubicBezTo>
                <a:cubicBezTo>
                  <a:pt x="1440108" y="3421786"/>
                  <a:pt x="1318317" y="4222030"/>
                  <a:pt x="1020508" y="4957395"/>
                </a:cubicBezTo>
                <a:lnTo>
                  <a:pt x="990802" y="5026441"/>
                </a:lnTo>
                <a:lnTo>
                  <a:pt x="1013845" y="5039745"/>
                </a:lnTo>
                <a:lnTo>
                  <a:pt x="1054986" y="4942653"/>
                </a:lnTo>
                <a:cubicBezTo>
                  <a:pt x="1347255" y="4209934"/>
                  <a:pt x="1466195" y="3414294"/>
                  <a:pt x="1395573" y="2618718"/>
                </a:cubicBezTo>
                <a:cubicBezTo>
                  <a:pt x="1311025" y="1849533"/>
                  <a:pt x="1820275" y="1155929"/>
                  <a:pt x="2580079" y="1005588"/>
                </a:cubicBezTo>
                <a:close/>
                <a:moveTo>
                  <a:pt x="3968634" y="806492"/>
                </a:moveTo>
                <a:lnTo>
                  <a:pt x="3940438" y="790213"/>
                </a:lnTo>
                <a:lnTo>
                  <a:pt x="2598138" y="1051895"/>
                </a:lnTo>
                <a:cubicBezTo>
                  <a:pt x="1859361" y="1197947"/>
                  <a:pt x="1363307" y="1872750"/>
                  <a:pt x="1445141" y="2620989"/>
                </a:cubicBezTo>
                <a:cubicBezTo>
                  <a:pt x="1515328" y="3422833"/>
                  <a:pt x="1394837" y="4224537"/>
                  <a:pt x="1100009" y="4962870"/>
                </a:cubicBezTo>
                <a:lnTo>
                  <a:pt x="1056869" y="5064585"/>
                </a:lnTo>
                <a:lnTo>
                  <a:pt x="1080039" y="5077962"/>
                </a:lnTo>
                <a:lnTo>
                  <a:pt x="1124702" y="4972656"/>
                </a:lnTo>
                <a:cubicBezTo>
                  <a:pt x="1421112" y="4230361"/>
                  <a:pt x="1542263" y="3424360"/>
                  <a:pt x="1471724" y="2618213"/>
                </a:cubicBezTo>
                <a:cubicBezTo>
                  <a:pt x="1391090" y="1883790"/>
                  <a:pt x="1878178" y="1221731"/>
                  <a:pt x="2603442" y="1078203"/>
                </a:cubicBezTo>
                <a:lnTo>
                  <a:pt x="3958686" y="813985"/>
                </a:lnTo>
                <a:cubicBezTo>
                  <a:pt x="3959236" y="813910"/>
                  <a:pt x="3959785" y="813802"/>
                  <a:pt x="3960322" y="813657"/>
                </a:cubicBezTo>
                <a:cubicBezTo>
                  <a:pt x="3963911" y="812711"/>
                  <a:pt x="3966776" y="810399"/>
                  <a:pt x="3968507" y="807427"/>
                </a:cubicBezTo>
                <a:close/>
              </a:path>
            </a:pathLst>
          </a:custGeom>
          <a:solidFill>
            <a:schemeClr val="tx2"/>
          </a:solidFill>
          <a:ln w="6308" cap="flat">
            <a:noFill/>
            <a:prstDash val="solid"/>
            <a:miter/>
          </a:ln>
        </p:spPr>
        <p:txBody>
          <a:bodyPr rtlCol="0" anchor="ctr"/>
          <a:lstStyle/>
          <a:p>
            <a:pPr defTabSz="1219170">
              <a:buClr>
                <a:srgbClr val="000000"/>
              </a:buClr>
            </a:pPr>
            <a:endParaRPr lang="en-US" sz="1867" kern="0">
              <a:solidFill>
                <a:srgbClr val="000000"/>
              </a:solidFill>
              <a:latin typeface="Arial"/>
              <a:cs typeface="Arial"/>
              <a:sym typeface="Arial"/>
            </a:endParaRPr>
          </a:p>
        </p:txBody>
      </p:sp>
      <p:cxnSp>
        <p:nvCxnSpPr>
          <p:cNvPr id="9" name="Straight Connector 8">
            <a:extLst>
              <a:ext uri="{FF2B5EF4-FFF2-40B4-BE49-F238E27FC236}">
                <a16:creationId xmlns:a16="http://schemas.microsoft.com/office/drawing/2014/main" id="{0328540D-B35F-434B-6EAE-432A89ADB023}"/>
              </a:ext>
            </a:extLst>
          </p:cNvPr>
          <p:cNvCxnSpPr>
            <a:cxnSpLocks/>
          </p:cNvCxnSpPr>
          <p:nvPr/>
        </p:nvCxnSpPr>
        <p:spPr>
          <a:xfrm>
            <a:off x="4795346" y="4078015"/>
            <a:ext cx="2601309" cy="0"/>
          </a:xfrm>
          <a:prstGeom prst="line">
            <a:avLst/>
          </a:prstGeom>
          <a:noFill/>
          <a:ln w="25400" cap="rnd">
            <a:solidFill>
              <a:schemeClr val="accent4"/>
            </a:solidFill>
          </a:ln>
          <a:effectLst>
            <a:glow rad="88900">
              <a:schemeClr val="accent4">
                <a:satMod val="175000"/>
                <a:alpha val="20000"/>
              </a:schemeClr>
            </a:glow>
          </a:effectLst>
        </p:spPr>
        <p:style>
          <a:lnRef idx="2">
            <a:schemeClr val="accent1">
              <a:shade val="50000"/>
            </a:schemeClr>
          </a:lnRef>
          <a:fillRef idx="1">
            <a:schemeClr val="accent1"/>
          </a:fillRef>
          <a:effectRef idx="0">
            <a:schemeClr val="accent1"/>
          </a:effectRef>
          <a:fontRef idx="minor">
            <a:schemeClr val="lt1"/>
          </a:fontRef>
        </p:style>
      </p:cxnSp>
      <p:sp>
        <p:nvSpPr>
          <p:cNvPr id="2" name="Title 1">
            <a:extLst>
              <a:ext uri="{FF2B5EF4-FFF2-40B4-BE49-F238E27FC236}">
                <a16:creationId xmlns:a16="http://schemas.microsoft.com/office/drawing/2014/main" id="{3B06A181-681F-AAC6-ADE0-7A99E5DC8BC4}"/>
              </a:ext>
            </a:extLst>
          </p:cNvPr>
          <p:cNvSpPr>
            <a:spLocks noGrp="1"/>
          </p:cNvSpPr>
          <p:nvPr>
            <p:ph type="title" idx="4294967295"/>
          </p:nvPr>
        </p:nvSpPr>
        <p:spPr>
          <a:xfrm>
            <a:off x="3360308" y="2832284"/>
            <a:ext cx="5471384" cy="1011767"/>
          </a:xfrm>
        </p:spPr>
        <p:txBody>
          <a:bodyPr/>
          <a:lstStyle/>
          <a:p>
            <a:pPr algn="ctr"/>
            <a:r>
              <a:rPr lang="en-US" sz="5400" dirty="0"/>
              <a:t>Tap to Pay Features</a:t>
            </a:r>
          </a:p>
        </p:txBody>
      </p:sp>
      <p:sp>
        <p:nvSpPr>
          <p:cNvPr id="4" name="Slide Number Placeholder 11">
            <a:extLst>
              <a:ext uri="{FF2B5EF4-FFF2-40B4-BE49-F238E27FC236}">
                <a16:creationId xmlns:a16="http://schemas.microsoft.com/office/drawing/2014/main" id="{17EBA81F-CCD7-B7F3-A3ED-C7AAB0A1AE83}"/>
              </a:ext>
            </a:extLst>
          </p:cNvPr>
          <p:cNvSpPr txBox="1">
            <a:spLocks/>
          </p:cNvSpPr>
          <p:nvPr/>
        </p:nvSpPr>
        <p:spPr>
          <a:xfrm>
            <a:off x="609600" y="6356351"/>
            <a:ext cx="558800" cy="366183"/>
          </a:xfrm>
          <a:prstGeom prst="rect">
            <a:avLst/>
          </a:prstGeom>
        </p:spPr>
        <p:txBody>
          <a:bodyPr vert="horz" lIns="91440" tIns="45720" rIns="91440" bIns="45720" rtlCol="0" anchor="ctr"/>
          <a:lstStyle>
            <a:defPPr>
              <a:defRPr lang="en-US"/>
            </a:defPPr>
            <a:lvl1pPr marL="0" marR="0" algn="l" defTabSz="914400" rtl="0" eaLnBrk="1" latinLnBrk="0" hangingPunct="1">
              <a:lnSpc>
                <a:spcPct val="100000"/>
              </a:lnSpc>
              <a:spcBef>
                <a:spcPts val="0"/>
              </a:spcBef>
              <a:spcAft>
                <a:spcPts val="0"/>
              </a:spcAft>
              <a:buClr>
                <a:srgbClr val="000000"/>
              </a:buClr>
              <a:buFont typeface="Arial"/>
              <a:defRPr lang="en-US" sz="933" b="0" i="0" u="none" strike="noStrike" kern="1200" cap="none" smtClean="0">
                <a:solidFill>
                  <a:schemeClr val="tx1"/>
                </a:solidFill>
                <a:latin typeface="+mj-lt"/>
                <a:ea typeface="Arial"/>
                <a:cs typeface="Arial"/>
                <a:sym typeface="Aria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F7CADEA9-0AFC-B549-B690-A46B9B6402E4}" type="slidenum">
              <a:rPr lang="en-US" smtClean="0">
                <a:solidFill>
                  <a:srgbClr val="5B6670"/>
                </a:solidFill>
                <a:latin typeface="Montserrat Bold" panose="020B0604020202020204"/>
              </a:rPr>
              <a:pPr>
                <a:defRPr/>
              </a:pPr>
              <a:t>11</a:t>
            </a:fld>
            <a:endParaRPr lang="en-US">
              <a:solidFill>
                <a:srgbClr val="5B6670"/>
              </a:solidFill>
              <a:latin typeface="Montserrat Bold" panose="020B0604020202020204"/>
            </a:endParaRPr>
          </a:p>
        </p:txBody>
      </p:sp>
      <p:cxnSp>
        <p:nvCxnSpPr>
          <p:cNvPr id="5" name="Straight Connector 4">
            <a:extLst>
              <a:ext uri="{FF2B5EF4-FFF2-40B4-BE49-F238E27FC236}">
                <a16:creationId xmlns:a16="http://schemas.microsoft.com/office/drawing/2014/main" id="{E874E666-7F36-AFD5-350E-EC00108C9CAC}"/>
              </a:ext>
            </a:extLst>
          </p:cNvPr>
          <p:cNvCxnSpPr/>
          <p:nvPr/>
        </p:nvCxnSpPr>
        <p:spPr>
          <a:xfrm>
            <a:off x="8983095" y="6460193"/>
            <a:ext cx="0" cy="182880"/>
          </a:xfrm>
          <a:prstGeom prst="line">
            <a:avLst/>
          </a:prstGeom>
          <a:ln w="12700" cap="sq"/>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ED287C3A-0FA3-4669-EDBD-65D0E64F4F2F}"/>
              </a:ext>
            </a:extLst>
          </p:cNvPr>
          <p:cNvSpPr txBox="1"/>
          <p:nvPr/>
        </p:nvSpPr>
        <p:spPr>
          <a:xfrm>
            <a:off x="9147175" y="6396340"/>
            <a:ext cx="2600320" cy="307777"/>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3F3F3"/>
                </a:solidFill>
                <a:effectLst/>
                <a:uLnTx/>
                <a:uFillTx/>
                <a:latin typeface="Montserrat Bold" panose="020B0604020202020204"/>
                <a:ea typeface="+mn-ea"/>
                <a:cs typeface="+mn-cs"/>
              </a:rPr>
              <a:t>Autobooks Training</a:t>
            </a:r>
            <a:r>
              <a:rPr kumimoji="0" lang="en-US" sz="1400" b="0" i="0" u="none" strike="noStrike" kern="1200" cap="none" spc="0" normalizeH="0" baseline="0" noProof="0" dirty="0">
                <a:ln>
                  <a:noFill/>
                </a:ln>
                <a:solidFill>
                  <a:srgbClr val="F3F3F3"/>
                </a:solidFill>
                <a:effectLst/>
                <a:uLnTx/>
                <a:uFillTx/>
                <a:latin typeface="Montserrat Light" panose="02020603050405020304"/>
                <a:ea typeface="+mn-ea"/>
                <a:cs typeface="+mn-cs"/>
              </a:rPr>
              <a:t> 2023</a:t>
            </a:r>
          </a:p>
        </p:txBody>
      </p:sp>
      <p:sp>
        <p:nvSpPr>
          <p:cNvPr id="15" name="Title 12">
            <a:extLst>
              <a:ext uri="{FF2B5EF4-FFF2-40B4-BE49-F238E27FC236}">
                <a16:creationId xmlns:a16="http://schemas.microsoft.com/office/drawing/2014/main" id="{A3922D04-7819-7722-C678-485E6ACA8A7D}"/>
              </a:ext>
            </a:extLst>
          </p:cNvPr>
          <p:cNvSpPr txBox="1">
            <a:spLocks/>
          </p:cNvSpPr>
          <p:nvPr/>
        </p:nvSpPr>
        <p:spPr>
          <a:xfrm>
            <a:off x="4808138" y="-1153691"/>
            <a:ext cx="3932237" cy="1009507"/>
          </a:xfrm>
          <a:prstGeom prst="rect">
            <a:avLst/>
          </a:prstGeom>
        </p:spPr>
        <p:txBody>
          <a:bodyPr vert="horz" lIns="91440" tIns="45720" rIns="91440" bIns="45720" rtlCol="0" anchor="ctr">
            <a:spAutoFit/>
          </a:bodyPr>
          <a:lstStyle>
            <a:lvl1pPr algn="l" defTabSz="914377" rtl="0" eaLnBrk="1" latinLnBrk="0" hangingPunct="1">
              <a:lnSpc>
                <a:spcPct val="90000"/>
              </a:lnSpc>
              <a:spcBef>
                <a:spcPct val="0"/>
              </a:spcBef>
              <a:buNone/>
              <a:defRPr sz="3200" b="1" i="0" kern="1200">
                <a:solidFill>
                  <a:schemeClr val="accent2"/>
                </a:solidFill>
                <a:latin typeface="+mj-lt"/>
                <a:ea typeface="+mj-ea"/>
                <a:cs typeface="+mj-cs"/>
              </a:defRPr>
            </a:lvl1pPr>
          </a:lstStyle>
          <a:p>
            <a:pPr algn="ctr"/>
            <a:r>
              <a:rPr lang="en-US" dirty="0">
                <a:hlinkClick r:id="rId5">
                  <a:extLst>
                    <a:ext uri="{A12FA001-AC4F-418D-AE19-62706E023703}">
                      <ahyp:hlinkClr xmlns:ahyp="http://schemas.microsoft.com/office/drawing/2018/hyperlinkcolor" val="tx"/>
                    </a:ext>
                  </a:extLst>
                </a:hlinkClick>
              </a:rPr>
              <a:t>Tap to Pay Demo</a:t>
            </a:r>
            <a:endParaRPr lang="en-US" dirty="0"/>
          </a:p>
        </p:txBody>
      </p:sp>
    </p:spTree>
    <p:extLst>
      <p:ext uri="{BB962C8B-B14F-4D97-AF65-F5344CB8AC3E}">
        <p14:creationId xmlns:p14="http://schemas.microsoft.com/office/powerpoint/2010/main" val="902724971"/>
      </p:ext>
    </p:extLst>
  </p:cSld>
  <p:clrMapOvr>
    <a:masterClrMapping/>
  </p:clrMapOvr>
  <p:transition spd="slow">
    <p:push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BDFD45-D894-7EE8-3404-09F9A199600A}"/>
              </a:ext>
            </a:extLst>
          </p:cNvPr>
          <p:cNvSpPr>
            <a:spLocks noGrp="1"/>
          </p:cNvSpPr>
          <p:nvPr>
            <p:ph type="title"/>
          </p:nvPr>
        </p:nvSpPr>
        <p:spPr>
          <a:xfrm>
            <a:off x="7844624" y="447461"/>
            <a:ext cx="3842930" cy="1311128"/>
          </a:xfrm>
        </p:spPr>
        <p:txBody>
          <a:bodyPr anchor="ctr"/>
          <a:lstStyle/>
          <a:p>
            <a:r>
              <a:rPr lang="en-US" sz="4400" dirty="0"/>
              <a:t>Tap to Pay</a:t>
            </a:r>
            <a:br>
              <a:rPr lang="en-US" sz="4400" dirty="0"/>
            </a:br>
            <a:r>
              <a:rPr lang="en-US" sz="4400" dirty="0"/>
              <a:t>Features</a:t>
            </a:r>
          </a:p>
        </p:txBody>
      </p:sp>
      <p:sp>
        <p:nvSpPr>
          <p:cNvPr id="6" name="Slide Number Placeholder 5">
            <a:extLst>
              <a:ext uri="{FF2B5EF4-FFF2-40B4-BE49-F238E27FC236}">
                <a16:creationId xmlns:a16="http://schemas.microsoft.com/office/drawing/2014/main" id="{184928E9-B003-BB58-18FA-2B0139E8DCA1}"/>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1FB7619A-6EB4-314B-A828-43778AAD643B}" type="slidenum">
              <a:rPr kumimoji="0" lang="en-US" sz="932" b="0" i="0" u="none" strike="noStrike" kern="1200" cap="none" spc="0" normalizeH="0" baseline="0" noProof="0" smtClean="0">
                <a:ln>
                  <a:noFill/>
                </a:ln>
                <a:solidFill>
                  <a:srgbClr val="A2A9AD"/>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12</a:t>
            </a:fld>
            <a:endParaRPr kumimoji="0" lang="en-US" sz="932" b="0" i="0" u="none" strike="noStrike" kern="1200" cap="none" spc="0" normalizeH="0" baseline="0" noProof="0">
              <a:ln>
                <a:noFill/>
              </a:ln>
              <a:solidFill>
                <a:srgbClr val="A2A9AD"/>
              </a:solidFill>
              <a:effectLst/>
              <a:uLnTx/>
              <a:uFillTx/>
              <a:latin typeface="Montserrat Bold" panose="020B0604020202020204"/>
              <a:cs typeface="Arial"/>
              <a:sym typeface="Arial"/>
            </a:endParaRPr>
          </a:p>
        </p:txBody>
      </p:sp>
      <p:sp>
        <p:nvSpPr>
          <p:cNvPr id="4" name="Text Placeholder 3">
            <a:extLst>
              <a:ext uri="{FF2B5EF4-FFF2-40B4-BE49-F238E27FC236}">
                <a16:creationId xmlns:a16="http://schemas.microsoft.com/office/drawing/2014/main" id="{02516581-4480-F33C-A1D5-7C6D0D1E5733}"/>
              </a:ext>
            </a:extLst>
          </p:cNvPr>
          <p:cNvSpPr>
            <a:spLocks noGrp="1"/>
          </p:cNvSpPr>
          <p:nvPr>
            <p:ph type="body" sz="half" idx="4294967295"/>
          </p:nvPr>
        </p:nvSpPr>
        <p:spPr>
          <a:xfrm>
            <a:off x="7638634" y="2400102"/>
            <a:ext cx="4344987" cy="4064864"/>
          </a:xfrm>
        </p:spPr>
        <p:txBody>
          <a:bodyPr/>
          <a:lstStyle/>
          <a:p>
            <a:pPr marL="306705" indent="-306705"/>
            <a:r>
              <a:rPr lang="en-US" sz="1800" dirty="0"/>
              <a:t>Accept a credit or debit card payment</a:t>
            </a:r>
          </a:p>
          <a:p>
            <a:pPr marL="306705" indent="-306705"/>
            <a:r>
              <a:rPr lang="en-US" sz="1800" dirty="0"/>
              <a:t>Send a receipt for TTP payments (including post-transaction)</a:t>
            </a:r>
          </a:p>
          <a:p>
            <a:pPr marL="306705" indent="-306705"/>
            <a:r>
              <a:rPr lang="en-US" sz="1800" dirty="0"/>
              <a:t>View a list of payments received</a:t>
            </a:r>
          </a:p>
          <a:p>
            <a:pPr marL="306705" indent="-306705"/>
            <a:r>
              <a:rPr lang="en-US" sz="1800" dirty="0"/>
              <a:t>Cancel a TTP payment (if payment has not processed)</a:t>
            </a:r>
          </a:p>
          <a:p>
            <a:pPr marL="306705" indent="-306705"/>
            <a:r>
              <a:rPr lang="en-US" sz="1800" dirty="0"/>
              <a:t>Refund a payment (once payment has processed)</a:t>
            </a:r>
          </a:p>
        </p:txBody>
      </p:sp>
      <p:cxnSp>
        <p:nvCxnSpPr>
          <p:cNvPr id="5" name="Straight Connector 4">
            <a:extLst>
              <a:ext uri="{FF2B5EF4-FFF2-40B4-BE49-F238E27FC236}">
                <a16:creationId xmlns:a16="http://schemas.microsoft.com/office/drawing/2014/main" id="{AB87E084-97B3-99BE-796E-D110B8135188}"/>
              </a:ext>
            </a:extLst>
          </p:cNvPr>
          <p:cNvCxnSpPr/>
          <p:nvPr/>
        </p:nvCxnSpPr>
        <p:spPr>
          <a:xfrm>
            <a:off x="8983095" y="6460193"/>
            <a:ext cx="0" cy="182880"/>
          </a:xfrm>
          <a:prstGeom prst="line">
            <a:avLst/>
          </a:prstGeom>
          <a:ln w="12700" cap="sq"/>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178E5DF6-CF98-41DD-7F79-320F3178156E}"/>
              </a:ext>
            </a:extLst>
          </p:cNvPr>
          <p:cNvSpPr txBox="1"/>
          <p:nvPr/>
        </p:nvSpPr>
        <p:spPr>
          <a:xfrm>
            <a:off x="9147175" y="6396340"/>
            <a:ext cx="2600320" cy="307777"/>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3F3F3"/>
                </a:solidFill>
                <a:effectLst/>
                <a:uLnTx/>
                <a:uFillTx/>
                <a:latin typeface="Montserrat Bold" panose="020B0604020202020204"/>
                <a:ea typeface="+mn-ea"/>
                <a:cs typeface="+mn-cs"/>
              </a:rPr>
              <a:t>Autobooks Training</a:t>
            </a:r>
            <a:r>
              <a:rPr kumimoji="0" lang="en-US" sz="1400" b="0" i="0" u="none" strike="noStrike" kern="1200" cap="none" spc="0" normalizeH="0" baseline="0" noProof="0" dirty="0">
                <a:ln>
                  <a:noFill/>
                </a:ln>
                <a:solidFill>
                  <a:srgbClr val="F3F3F3"/>
                </a:solidFill>
                <a:effectLst/>
                <a:uLnTx/>
                <a:uFillTx/>
                <a:latin typeface="Montserrat Light" panose="02020603050405020304"/>
                <a:ea typeface="+mn-ea"/>
                <a:cs typeface="+mn-cs"/>
              </a:rPr>
              <a:t> 2023</a:t>
            </a:r>
          </a:p>
        </p:txBody>
      </p:sp>
      <p:cxnSp>
        <p:nvCxnSpPr>
          <p:cNvPr id="10" name="Straight Connector 9">
            <a:extLst>
              <a:ext uri="{FF2B5EF4-FFF2-40B4-BE49-F238E27FC236}">
                <a16:creationId xmlns:a16="http://schemas.microsoft.com/office/drawing/2014/main" id="{05043C08-98DE-9A5A-E617-DB5A877DE2AF}"/>
              </a:ext>
            </a:extLst>
          </p:cNvPr>
          <p:cNvCxnSpPr>
            <a:cxnSpLocks/>
          </p:cNvCxnSpPr>
          <p:nvPr/>
        </p:nvCxnSpPr>
        <p:spPr>
          <a:xfrm>
            <a:off x="8106758" y="2071082"/>
            <a:ext cx="876337"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0" name="Picture 19" descr="A picture containing text, electronics, screenshot, mobile phone&#10;&#10;Description automatically generated">
            <a:extLst>
              <a:ext uri="{FF2B5EF4-FFF2-40B4-BE49-F238E27FC236}">
                <a16:creationId xmlns:a16="http://schemas.microsoft.com/office/drawing/2014/main" id="{A87F8DFB-DC8D-0322-EE65-CA016543BE0A}"/>
              </a:ext>
            </a:extLst>
          </p:cNvPr>
          <p:cNvPicPr>
            <a:picLocks noChangeAspect="1"/>
          </p:cNvPicPr>
          <p:nvPr/>
        </p:nvPicPr>
        <p:blipFill>
          <a:blip r:embed="rId3"/>
          <a:stretch>
            <a:fillRect/>
          </a:stretch>
        </p:blipFill>
        <p:spPr>
          <a:xfrm>
            <a:off x="344696" y="447461"/>
            <a:ext cx="3581400" cy="5816600"/>
          </a:xfrm>
          <a:prstGeom prst="rect">
            <a:avLst/>
          </a:prstGeom>
        </p:spPr>
      </p:pic>
      <p:pic>
        <p:nvPicPr>
          <p:cNvPr id="22" name="Picture 21" descr="A picture containing text, mobile phone, gadget, mobile device&#10;&#10;Description automatically generated">
            <a:extLst>
              <a:ext uri="{FF2B5EF4-FFF2-40B4-BE49-F238E27FC236}">
                <a16:creationId xmlns:a16="http://schemas.microsoft.com/office/drawing/2014/main" id="{1F46322F-E09A-43D4-2EDB-159334F64C83}"/>
              </a:ext>
            </a:extLst>
          </p:cNvPr>
          <p:cNvPicPr>
            <a:picLocks noChangeAspect="1"/>
          </p:cNvPicPr>
          <p:nvPr/>
        </p:nvPicPr>
        <p:blipFill>
          <a:blip r:embed="rId4"/>
          <a:stretch>
            <a:fillRect/>
          </a:stretch>
        </p:blipFill>
        <p:spPr>
          <a:xfrm>
            <a:off x="3581400" y="447461"/>
            <a:ext cx="3581400" cy="5816600"/>
          </a:xfrm>
          <a:prstGeom prst="rect">
            <a:avLst/>
          </a:prstGeom>
        </p:spPr>
      </p:pic>
    </p:spTree>
    <p:extLst>
      <p:ext uri="{BB962C8B-B14F-4D97-AF65-F5344CB8AC3E}">
        <p14:creationId xmlns:p14="http://schemas.microsoft.com/office/powerpoint/2010/main" val="3502543746"/>
      </p:ext>
    </p:extLst>
  </p:cSld>
  <p:clrMapOvr>
    <a:masterClrMapping/>
  </p:clrMapOvr>
  <p:transition spd="slow">
    <p:strips dir="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Placeholder 24">
            <a:extLst>
              <a:ext uri="{FF2B5EF4-FFF2-40B4-BE49-F238E27FC236}">
                <a16:creationId xmlns:a16="http://schemas.microsoft.com/office/drawing/2014/main" id="{47E1D455-4AF6-1BB9-DF0B-96D9C42FFD71}"/>
              </a:ext>
            </a:extLst>
          </p:cNvPr>
          <p:cNvPicPr>
            <a:picLocks noChangeAspect="1"/>
          </p:cNvPicPr>
          <p:nvPr/>
        </p:nvPicPr>
        <p:blipFill>
          <a:blip r:embed="rId3"/>
          <a:srcRect l="12416" r="12416"/>
          <a:stretch/>
        </p:blipFill>
        <p:spPr>
          <a:xfrm>
            <a:off x="1230549" y="220317"/>
            <a:ext cx="2168181" cy="4661859"/>
          </a:xfrm>
          <a:prstGeom prst="rect">
            <a:avLst/>
          </a:prstGeom>
          <a:noFill/>
          <a:ln>
            <a:noFill/>
          </a:ln>
        </p:spPr>
      </p:pic>
      <p:grpSp>
        <p:nvGrpSpPr>
          <p:cNvPr id="39" name="Группа 1">
            <a:extLst>
              <a:ext uri="{FF2B5EF4-FFF2-40B4-BE49-F238E27FC236}">
                <a16:creationId xmlns:a16="http://schemas.microsoft.com/office/drawing/2014/main" id="{0AA5A23B-1673-EA4F-DA30-2B5848B0DC36}"/>
              </a:ext>
            </a:extLst>
          </p:cNvPr>
          <p:cNvGrpSpPr/>
          <p:nvPr/>
        </p:nvGrpSpPr>
        <p:grpSpPr>
          <a:xfrm>
            <a:off x="1229289" y="4882177"/>
            <a:ext cx="2169440" cy="1398077"/>
            <a:chOff x="1403384" y="7870825"/>
            <a:chExt cx="3502018" cy="3031951"/>
          </a:xfrm>
        </p:grpSpPr>
        <p:sp>
          <p:nvSpPr>
            <p:cNvPr id="40" name="Text Box 3">
              <a:extLst>
                <a:ext uri="{FF2B5EF4-FFF2-40B4-BE49-F238E27FC236}">
                  <a16:creationId xmlns:a16="http://schemas.microsoft.com/office/drawing/2014/main" id="{ADEBD7FA-43AB-82B0-C879-14D79AD4CA44}"/>
                </a:ext>
              </a:extLst>
            </p:cNvPr>
            <p:cNvSpPr txBox="1">
              <a:spLocks/>
            </p:cNvSpPr>
            <p:nvPr/>
          </p:nvSpPr>
          <p:spPr bwMode="auto">
            <a:xfrm>
              <a:off x="1403384" y="7870825"/>
              <a:ext cx="3502018" cy="739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lstStyle/>
            <a:p>
              <a:pPr algn="ctr" eaLnBrk="1">
                <a:lnSpc>
                  <a:spcPct val="120000"/>
                </a:lnSpc>
                <a:defRPr/>
              </a:pPr>
              <a:r>
                <a:rPr lang="en-US" altLang="x-none" dirty="0">
                  <a:solidFill>
                    <a:schemeClr val="bg1"/>
                  </a:solidFill>
                  <a:latin typeface="Montserrat Medium" pitchFamily="2" charset="0"/>
                  <a:ea typeface="Montserrat Semi" charset="0"/>
                  <a:cs typeface="Montserrat Semi" charset="0"/>
                  <a:sym typeface="Poppins Medium" charset="0"/>
                </a:rPr>
                <a:t>Start Transaction</a:t>
              </a:r>
              <a:endParaRPr lang="x-none" altLang="x-none" dirty="0">
                <a:solidFill>
                  <a:schemeClr val="bg1"/>
                </a:solidFill>
                <a:latin typeface="Montserrat Medium" pitchFamily="2" charset="0"/>
                <a:ea typeface="Montserrat Semi" charset="0"/>
                <a:cs typeface="Montserrat Semi" charset="0"/>
                <a:sym typeface="Poppins Medium" charset="0"/>
              </a:endParaRPr>
            </a:p>
          </p:txBody>
        </p:sp>
        <p:sp>
          <p:nvSpPr>
            <p:cNvPr id="41" name="Rectangle 10">
              <a:extLst>
                <a:ext uri="{FF2B5EF4-FFF2-40B4-BE49-F238E27FC236}">
                  <a16:creationId xmlns:a16="http://schemas.microsoft.com/office/drawing/2014/main" id="{472085E5-938F-B0DE-84CB-D9E23EB2C494}"/>
                </a:ext>
              </a:extLst>
            </p:cNvPr>
            <p:cNvSpPr>
              <a:spLocks noChangeArrowheads="1"/>
            </p:cNvSpPr>
            <p:nvPr/>
          </p:nvSpPr>
          <p:spPr bwMode="auto">
            <a:xfrm>
              <a:off x="1403384" y="8610600"/>
              <a:ext cx="3502016" cy="2292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80000"/>
                </a:lnSpc>
              </a:pPr>
              <a:r>
                <a:rPr lang="en-US" alt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Click into Tap to Pay to begin a transaction. You can also navigate to your transaction list within Tap to Pay from this screen.</a:t>
              </a:r>
            </a:p>
          </p:txBody>
        </p:sp>
      </p:grpSp>
      <p:pic>
        <p:nvPicPr>
          <p:cNvPr id="48" name="Picture Placeholder 22">
            <a:extLst>
              <a:ext uri="{FF2B5EF4-FFF2-40B4-BE49-F238E27FC236}">
                <a16:creationId xmlns:a16="http://schemas.microsoft.com/office/drawing/2014/main" id="{02C082AD-6756-E82C-4AC5-B7D725986BCC}"/>
              </a:ext>
            </a:extLst>
          </p:cNvPr>
          <p:cNvPicPr>
            <a:picLocks noChangeAspect="1"/>
          </p:cNvPicPr>
          <p:nvPr/>
        </p:nvPicPr>
        <p:blipFill>
          <a:blip r:embed="rId4"/>
          <a:srcRect l="12416" r="12416"/>
          <a:stretch/>
        </p:blipFill>
        <p:spPr>
          <a:xfrm>
            <a:off x="3838366" y="220317"/>
            <a:ext cx="2168181" cy="4661859"/>
          </a:xfrm>
          <a:prstGeom prst="rect">
            <a:avLst/>
          </a:prstGeom>
          <a:noFill/>
        </p:spPr>
      </p:pic>
      <p:pic>
        <p:nvPicPr>
          <p:cNvPr id="49" name="Picture Placeholder 20">
            <a:extLst>
              <a:ext uri="{FF2B5EF4-FFF2-40B4-BE49-F238E27FC236}">
                <a16:creationId xmlns:a16="http://schemas.microsoft.com/office/drawing/2014/main" id="{28B408CD-477F-A71D-4BD8-035CF023EE44}"/>
              </a:ext>
            </a:extLst>
          </p:cNvPr>
          <p:cNvPicPr>
            <a:picLocks noChangeAspect="1"/>
          </p:cNvPicPr>
          <p:nvPr/>
        </p:nvPicPr>
        <p:blipFill>
          <a:blip r:embed="rId5"/>
          <a:srcRect l="12394" r="12394"/>
          <a:stretch/>
        </p:blipFill>
        <p:spPr>
          <a:xfrm>
            <a:off x="6446183" y="220317"/>
            <a:ext cx="2169441" cy="4661859"/>
          </a:xfrm>
          <a:prstGeom prst="rect">
            <a:avLst/>
          </a:prstGeom>
          <a:noFill/>
        </p:spPr>
      </p:pic>
      <p:pic>
        <p:nvPicPr>
          <p:cNvPr id="50" name="Picture Placeholder 8">
            <a:extLst>
              <a:ext uri="{FF2B5EF4-FFF2-40B4-BE49-F238E27FC236}">
                <a16:creationId xmlns:a16="http://schemas.microsoft.com/office/drawing/2014/main" id="{5C3A10C6-FE51-17ED-5802-67172C1C84D1}"/>
              </a:ext>
            </a:extLst>
          </p:cNvPr>
          <p:cNvPicPr>
            <a:picLocks noChangeAspect="1"/>
          </p:cNvPicPr>
          <p:nvPr/>
        </p:nvPicPr>
        <p:blipFill>
          <a:blip r:embed="rId6"/>
          <a:srcRect l="12394" r="12394"/>
          <a:stretch/>
        </p:blipFill>
        <p:spPr>
          <a:xfrm>
            <a:off x="9055259" y="220317"/>
            <a:ext cx="2169441" cy="4661859"/>
          </a:xfrm>
          <a:prstGeom prst="rect">
            <a:avLst/>
          </a:prstGeom>
          <a:noFill/>
        </p:spPr>
      </p:pic>
      <p:grpSp>
        <p:nvGrpSpPr>
          <p:cNvPr id="61" name="Группа 1">
            <a:extLst>
              <a:ext uri="{FF2B5EF4-FFF2-40B4-BE49-F238E27FC236}">
                <a16:creationId xmlns:a16="http://schemas.microsoft.com/office/drawing/2014/main" id="{CF5D5F18-6869-179B-4D08-E3F17062F298}"/>
              </a:ext>
            </a:extLst>
          </p:cNvPr>
          <p:cNvGrpSpPr/>
          <p:nvPr/>
        </p:nvGrpSpPr>
        <p:grpSpPr>
          <a:xfrm>
            <a:off x="3837736" y="4882177"/>
            <a:ext cx="2169440" cy="1148778"/>
            <a:chOff x="1403384" y="7870825"/>
            <a:chExt cx="3502018" cy="2491307"/>
          </a:xfrm>
        </p:grpSpPr>
        <p:sp>
          <p:nvSpPr>
            <p:cNvPr id="62" name="Text Box 3">
              <a:extLst>
                <a:ext uri="{FF2B5EF4-FFF2-40B4-BE49-F238E27FC236}">
                  <a16:creationId xmlns:a16="http://schemas.microsoft.com/office/drawing/2014/main" id="{6FD78A52-A2F9-BC92-195A-83373FDED827}"/>
                </a:ext>
              </a:extLst>
            </p:cNvPr>
            <p:cNvSpPr txBox="1">
              <a:spLocks/>
            </p:cNvSpPr>
            <p:nvPr/>
          </p:nvSpPr>
          <p:spPr bwMode="auto">
            <a:xfrm>
              <a:off x="1403384" y="7870825"/>
              <a:ext cx="3502018" cy="739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lstStyle/>
            <a:p>
              <a:pPr algn="ctr" eaLnBrk="1">
                <a:lnSpc>
                  <a:spcPct val="120000"/>
                </a:lnSpc>
                <a:defRPr/>
              </a:pPr>
              <a:r>
                <a:rPr lang="en-US" altLang="x-none" dirty="0">
                  <a:solidFill>
                    <a:schemeClr val="bg1"/>
                  </a:solidFill>
                  <a:latin typeface="Montserrat Medium" pitchFamily="2" charset="0"/>
                  <a:ea typeface="Montserrat Semi" charset="0"/>
                  <a:cs typeface="Montserrat Semi" charset="0"/>
                  <a:sym typeface="Poppins Medium" charset="0"/>
                </a:rPr>
                <a:t>Enter Amount</a:t>
              </a:r>
              <a:endParaRPr lang="x-none" altLang="x-none" dirty="0">
                <a:solidFill>
                  <a:schemeClr val="bg1"/>
                </a:solidFill>
                <a:latin typeface="Montserrat Medium" pitchFamily="2" charset="0"/>
                <a:ea typeface="Montserrat Semi" charset="0"/>
                <a:cs typeface="Montserrat Semi" charset="0"/>
                <a:sym typeface="Poppins Medium" charset="0"/>
              </a:endParaRPr>
            </a:p>
          </p:txBody>
        </p:sp>
        <p:sp>
          <p:nvSpPr>
            <p:cNvPr id="63" name="Rectangle 10">
              <a:extLst>
                <a:ext uri="{FF2B5EF4-FFF2-40B4-BE49-F238E27FC236}">
                  <a16:creationId xmlns:a16="http://schemas.microsoft.com/office/drawing/2014/main" id="{0A394671-1EA9-BDB9-3F21-ECEA1FB64ED2}"/>
                </a:ext>
              </a:extLst>
            </p:cNvPr>
            <p:cNvSpPr>
              <a:spLocks noChangeArrowheads="1"/>
            </p:cNvSpPr>
            <p:nvPr/>
          </p:nvSpPr>
          <p:spPr bwMode="auto">
            <a:xfrm>
              <a:off x="1403384" y="8610600"/>
              <a:ext cx="3502016" cy="1751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80000"/>
                </a:lnSpc>
              </a:pPr>
              <a:r>
                <a:rPr lang="en-US" alt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Input the amount that you’re charging the customer and tap the </a:t>
              </a:r>
              <a:r>
                <a:rPr lang="en-US" altLang="en-US" sz="900" b="1" dirty="0">
                  <a:solidFill>
                    <a:schemeClr val="bg1"/>
                  </a:solidFill>
                  <a:latin typeface="Open Sans ExtraBold" panose="020B0606030504020204" pitchFamily="34" charset="0"/>
                  <a:ea typeface="Open Sans ExtraBold" panose="020B0606030504020204" pitchFamily="34" charset="0"/>
                  <a:cs typeface="Open Sans ExtraBold" panose="020B0606030504020204" pitchFamily="34" charset="0"/>
                </a:rPr>
                <a:t>charge</a:t>
              </a:r>
              <a:r>
                <a:rPr lang="en-US" alt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 button.</a:t>
              </a:r>
            </a:p>
          </p:txBody>
        </p:sp>
      </p:grpSp>
      <p:grpSp>
        <p:nvGrpSpPr>
          <p:cNvPr id="64" name="Группа 1">
            <a:extLst>
              <a:ext uri="{FF2B5EF4-FFF2-40B4-BE49-F238E27FC236}">
                <a16:creationId xmlns:a16="http://schemas.microsoft.com/office/drawing/2014/main" id="{57B7D2B5-8BEA-1950-731A-1141117249F4}"/>
              </a:ext>
            </a:extLst>
          </p:cNvPr>
          <p:cNvGrpSpPr/>
          <p:nvPr/>
        </p:nvGrpSpPr>
        <p:grpSpPr>
          <a:xfrm>
            <a:off x="6394862" y="4882177"/>
            <a:ext cx="2220762" cy="1148778"/>
            <a:chOff x="1320537" y="7870825"/>
            <a:chExt cx="3584865" cy="2491307"/>
          </a:xfrm>
        </p:grpSpPr>
        <p:sp>
          <p:nvSpPr>
            <p:cNvPr id="65" name="Text Box 3">
              <a:extLst>
                <a:ext uri="{FF2B5EF4-FFF2-40B4-BE49-F238E27FC236}">
                  <a16:creationId xmlns:a16="http://schemas.microsoft.com/office/drawing/2014/main" id="{BD1277EF-B71F-9A9B-1D99-164BF24C6E16}"/>
                </a:ext>
              </a:extLst>
            </p:cNvPr>
            <p:cNvSpPr txBox="1">
              <a:spLocks/>
            </p:cNvSpPr>
            <p:nvPr/>
          </p:nvSpPr>
          <p:spPr bwMode="auto">
            <a:xfrm>
              <a:off x="1403384" y="7870825"/>
              <a:ext cx="3502018" cy="739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lstStyle/>
            <a:p>
              <a:pPr algn="ctr" eaLnBrk="1">
                <a:lnSpc>
                  <a:spcPct val="120000"/>
                </a:lnSpc>
                <a:defRPr/>
              </a:pPr>
              <a:r>
                <a:rPr lang="en-US" altLang="x-none" dirty="0">
                  <a:solidFill>
                    <a:schemeClr val="bg1"/>
                  </a:solidFill>
                  <a:latin typeface="Montserrat Medium" pitchFamily="2" charset="0"/>
                  <a:ea typeface="Montserrat Semi" charset="0"/>
                  <a:cs typeface="Montserrat Semi" charset="0"/>
                  <a:sym typeface="Poppins Medium" charset="0"/>
                </a:rPr>
                <a:t>Take Payment</a:t>
              </a:r>
              <a:endParaRPr lang="x-none" altLang="x-none" dirty="0">
                <a:solidFill>
                  <a:schemeClr val="bg1"/>
                </a:solidFill>
                <a:latin typeface="Montserrat Medium" pitchFamily="2" charset="0"/>
                <a:ea typeface="Montserrat Semi" charset="0"/>
                <a:cs typeface="Montserrat Semi" charset="0"/>
                <a:sym typeface="Poppins Medium" charset="0"/>
              </a:endParaRPr>
            </a:p>
          </p:txBody>
        </p:sp>
        <p:sp>
          <p:nvSpPr>
            <p:cNvPr id="66" name="Rectangle 10">
              <a:extLst>
                <a:ext uri="{FF2B5EF4-FFF2-40B4-BE49-F238E27FC236}">
                  <a16:creationId xmlns:a16="http://schemas.microsoft.com/office/drawing/2014/main" id="{A7C0D4E4-027A-86D5-E2D4-D43399B06441}"/>
                </a:ext>
              </a:extLst>
            </p:cNvPr>
            <p:cNvSpPr>
              <a:spLocks noChangeArrowheads="1"/>
            </p:cNvSpPr>
            <p:nvPr/>
          </p:nvSpPr>
          <p:spPr bwMode="auto">
            <a:xfrm>
              <a:off x="1320537" y="8610600"/>
              <a:ext cx="3584865" cy="1751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80000"/>
                </a:lnSpc>
              </a:pPr>
              <a:r>
                <a:rPr lang="en-US" alt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Have your customer hold their tap to pay enabled payment type near your device and wait for the success screen</a:t>
              </a:r>
            </a:p>
          </p:txBody>
        </p:sp>
      </p:grpSp>
      <p:grpSp>
        <p:nvGrpSpPr>
          <p:cNvPr id="67" name="Группа 1">
            <a:extLst>
              <a:ext uri="{FF2B5EF4-FFF2-40B4-BE49-F238E27FC236}">
                <a16:creationId xmlns:a16="http://schemas.microsoft.com/office/drawing/2014/main" id="{A4E767E8-1D78-196F-E830-6C2D9DAFA098}"/>
              </a:ext>
            </a:extLst>
          </p:cNvPr>
          <p:cNvGrpSpPr/>
          <p:nvPr/>
        </p:nvGrpSpPr>
        <p:grpSpPr>
          <a:xfrm>
            <a:off x="9055260" y="4882176"/>
            <a:ext cx="2169440" cy="1148778"/>
            <a:chOff x="1403384" y="7870825"/>
            <a:chExt cx="3502018" cy="2491307"/>
          </a:xfrm>
        </p:grpSpPr>
        <p:sp>
          <p:nvSpPr>
            <p:cNvPr id="68" name="Text Box 3">
              <a:extLst>
                <a:ext uri="{FF2B5EF4-FFF2-40B4-BE49-F238E27FC236}">
                  <a16:creationId xmlns:a16="http://schemas.microsoft.com/office/drawing/2014/main" id="{A34B25D2-1A3D-4DA2-7B05-623708E584F7}"/>
                </a:ext>
              </a:extLst>
            </p:cNvPr>
            <p:cNvSpPr txBox="1">
              <a:spLocks/>
            </p:cNvSpPr>
            <p:nvPr/>
          </p:nvSpPr>
          <p:spPr bwMode="auto">
            <a:xfrm>
              <a:off x="1403384" y="7870825"/>
              <a:ext cx="3502018" cy="739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lstStyle/>
            <a:p>
              <a:pPr algn="ctr" eaLnBrk="1">
                <a:lnSpc>
                  <a:spcPct val="120000"/>
                </a:lnSpc>
                <a:defRPr/>
              </a:pPr>
              <a:r>
                <a:rPr lang="en-US" altLang="x-none" dirty="0">
                  <a:solidFill>
                    <a:schemeClr val="bg1"/>
                  </a:solidFill>
                  <a:latin typeface="Montserrat Medium" pitchFamily="2" charset="0"/>
                  <a:ea typeface="Montserrat Semi" charset="0"/>
                  <a:cs typeface="Montserrat Semi" charset="0"/>
                  <a:sym typeface="Poppins Medium" charset="0"/>
                </a:rPr>
                <a:t>Send Receipt</a:t>
              </a:r>
              <a:endParaRPr lang="x-none" altLang="x-none" dirty="0">
                <a:solidFill>
                  <a:schemeClr val="bg1"/>
                </a:solidFill>
                <a:latin typeface="Montserrat Medium" pitchFamily="2" charset="0"/>
                <a:ea typeface="Montserrat Semi" charset="0"/>
                <a:cs typeface="Montserrat Semi" charset="0"/>
                <a:sym typeface="Poppins Medium" charset="0"/>
              </a:endParaRPr>
            </a:p>
          </p:txBody>
        </p:sp>
        <p:sp>
          <p:nvSpPr>
            <p:cNvPr id="69" name="Rectangle 10">
              <a:extLst>
                <a:ext uri="{FF2B5EF4-FFF2-40B4-BE49-F238E27FC236}">
                  <a16:creationId xmlns:a16="http://schemas.microsoft.com/office/drawing/2014/main" id="{AEC4C432-ED40-9385-F5B4-635C6E64CAFA}"/>
                </a:ext>
              </a:extLst>
            </p:cNvPr>
            <p:cNvSpPr>
              <a:spLocks noChangeArrowheads="1"/>
            </p:cNvSpPr>
            <p:nvPr/>
          </p:nvSpPr>
          <p:spPr bwMode="auto">
            <a:xfrm>
              <a:off x="1403384" y="8610600"/>
              <a:ext cx="3502016" cy="1751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80000"/>
                </a:lnSpc>
              </a:pPr>
              <a:r>
                <a:rPr lang="en-US" alt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Once complete, send a receipt to your customer to make tracking transactions easy</a:t>
              </a: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10" presetClass="entr" presetSubtype="0" fill="hold" nodeType="withEffect">
                                  <p:stCondLst>
                                    <p:cond delay="0"/>
                                  </p:stCondLst>
                                  <p:childTnLst>
                                    <p:set>
                                      <p:cBhvr>
                                        <p:cTn id="9" dur="1" fill="hold">
                                          <p:stCondLst>
                                            <p:cond delay="0"/>
                                          </p:stCondLst>
                                        </p:cTn>
                                        <p:tgtEl>
                                          <p:spTgt spid="61"/>
                                        </p:tgtEl>
                                        <p:attrNameLst>
                                          <p:attrName>style.visibility</p:attrName>
                                        </p:attrNameLst>
                                      </p:cBhvr>
                                      <p:to>
                                        <p:strVal val="visible"/>
                                      </p:to>
                                    </p:set>
                                    <p:animEffect transition="in" filter="fade">
                                      <p:cBhvr>
                                        <p:cTn id="10" dur="500"/>
                                        <p:tgtEl>
                                          <p:spTgt spid="61"/>
                                        </p:tgtEl>
                                      </p:cBhvr>
                                    </p:animEffect>
                                  </p:childTnLst>
                                </p:cTn>
                              </p:par>
                              <p:par>
                                <p:cTn id="11" presetID="10" presetClass="entr" presetSubtype="0" fill="hold" nodeType="withEffect">
                                  <p:stCondLst>
                                    <p:cond delay="0"/>
                                  </p:stCondLst>
                                  <p:childTnLst>
                                    <p:set>
                                      <p:cBhvr>
                                        <p:cTn id="12" dur="1" fill="hold">
                                          <p:stCondLst>
                                            <p:cond delay="0"/>
                                          </p:stCondLst>
                                        </p:cTn>
                                        <p:tgtEl>
                                          <p:spTgt spid="64"/>
                                        </p:tgtEl>
                                        <p:attrNameLst>
                                          <p:attrName>style.visibility</p:attrName>
                                        </p:attrNameLst>
                                      </p:cBhvr>
                                      <p:to>
                                        <p:strVal val="visible"/>
                                      </p:to>
                                    </p:set>
                                    <p:animEffect transition="in" filter="fade">
                                      <p:cBhvr>
                                        <p:cTn id="13" dur="500"/>
                                        <p:tgtEl>
                                          <p:spTgt spid="64"/>
                                        </p:tgtEl>
                                      </p:cBhvr>
                                    </p:animEffect>
                                  </p:childTnLst>
                                </p:cTn>
                              </p:par>
                              <p:par>
                                <p:cTn id="14" presetID="10" presetClass="entr" presetSubtype="0" fill="hold" nodeType="with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fade">
                                      <p:cBhvr>
                                        <p:cTn id="16"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226F0B-AACF-28F0-525E-7234B6FB0063}"/>
              </a:ext>
            </a:extLst>
          </p:cNvPr>
          <p:cNvSpPr>
            <a:spLocks noGrp="1"/>
          </p:cNvSpPr>
          <p:nvPr>
            <p:ph type="title"/>
          </p:nvPr>
        </p:nvSpPr>
        <p:spPr>
          <a:xfrm>
            <a:off x="609602" y="1140101"/>
            <a:ext cx="3932237" cy="1009507"/>
          </a:xfrm>
        </p:spPr>
        <p:txBody>
          <a:bodyPr vert="horz" lIns="91440" tIns="45720" rIns="91440" bIns="45720" rtlCol="0" anchor="b">
            <a:normAutofit fontScale="90000"/>
          </a:bodyPr>
          <a:lstStyle/>
          <a:p>
            <a:r>
              <a:rPr lang="en-US" sz="2800" dirty="0"/>
              <a:t>What Happens When TTP Can’t Happen</a:t>
            </a:r>
            <a:endParaRPr lang="en-US" sz="3000" b="1" i="0" kern="1200" dirty="0">
              <a:latin typeface="+mj-lt"/>
              <a:ea typeface="+mj-ea"/>
              <a:cs typeface="+mj-cs"/>
            </a:endParaRPr>
          </a:p>
        </p:txBody>
      </p:sp>
      <p:sp>
        <p:nvSpPr>
          <p:cNvPr id="8" name="Content Placeholder 13">
            <a:extLst>
              <a:ext uri="{FF2B5EF4-FFF2-40B4-BE49-F238E27FC236}">
                <a16:creationId xmlns:a16="http://schemas.microsoft.com/office/drawing/2014/main" id="{4FFFC6FB-01D4-34DA-E864-60AE8400A8EE}"/>
              </a:ext>
            </a:extLst>
          </p:cNvPr>
          <p:cNvSpPr txBox="1">
            <a:spLocks/>
          </p:cNvSpPr>
          <p:nvPr/>
        </p:nvSpPr>
        <p:spPr>
          <a:xfrm>
            <a:off x="373432" y="2500014"/>
            <a:ext cx="3689266" cy="3569873"/>
          </a:xfrm>
          <a:prstGeom prst="rect">
            <a:avLst/>
          </a:prstGeom>
        </p:spPr>
        <p:txBody>
          <a:bodyPr vert="horz" lIns="91440" tIns="45720" rIns="91440" bIns="45720" rtlCol="0">
            <a:normAutofit/>
          </a:bodyPr>
          <a:lstStyle>
            <a:lvl1pPr marL="306910" indent="-306910" algn="l"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2400" b="0" i="0" kern="1200">
                <a:solidFill>
                  <a:schemeClr val="bg1"/>
                </a:solidFill>
                <a:latin typeface="+mn-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24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867" b="0" i="0" kern="120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600"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r>
              <a:rPr lang="en-US" sz="1800" dirty="0"/>
              <a:t>The SMB’s customer card is not chip-enabled</a:t>
            </a:r>
          </a:p>
          <a:p>
            <a:r>
              <a:rPr lang="en-US" sz="1800" dirty="0"/>
              <a:t>The SMB customer has issues using their Apple device to pay</a:t>
            </a:r>
          </a:p>
          <a:p>
            <a:r>
              <a:rPr lang="en-US" sz="1800" dirty="0"/>
              <a:t>There is an error processing payment via TTP</a:t>
            </a:r>
          </a:p>
          <a:p>
            <a:r>
              <a:rPr lang="en-US" sz="1800" dirty="0"/>
              <a:t>*Manual payments are at 3.49% processing rate</a:t>
            </a:r>
          </a:p>
        </p:txBody>
      </p:sp>
      <p:sp>
        <p:nvSpPr>
          <p:cNvPr id="5" name="Slide Number Placeholder 4">
            <a:extLst>
              <a:ext uri="{FF2B5EF4-FFF2-40B4-BE49-F238E27FC236}">
                <a16:creationId xmlns:a16="http://schemas.microsoft.com/office/drawing/2014/main" id="{85C00A0A-DD68-07B9-C5C8-175E2C2BE615}"/>
              </a:ext>
            </a:extLst>
          </p:cNvPr>
          <p:cNvSpPr>
            <a:spLocks noGrp="1"/>
          </p:cNvSpPr>
          <p:nvPr>
            <p:ph type="sldNum" sz="quarter" idx="11"/>
          </p:nvPr>
        </p:nvSpPr>
        <p:spPr>
          <a:xfrm>
            <a:off x="609600" y="6356351"/>
            <a:ext cx="558800" cy="366183"/>
          </a:xfrm>
        </p:spPr>
        <p:txBody>
          <a:bodyPr vert="horz" lIns="91440" tIns="45720" rIns="91440" bIns="45720" rtlCol="0" anchor="ctr">
            <a:normAutofit/>
          </a:bodyPr>
          <a:lstStyle/>
          <a:p>
            <a:pPr>
              <a:spcAft>
                <a:spcPts val="600"/>
              </a:spcAft>
              <a:defRPr/>
            </a:pPr>
            <a:fld id="{F7CADEA9-0AFC-B549-B690-A46B9B6402E4}" type="slidenum">
              <a:rPr lang="en-US" smtClean="0">
                <a:solidFill>
                  <a:srgbClr val="5B6670"/>
                </a:solidFill>
                <a:latin typeface="Montserrat Bold" panose="020B0604020202020204"/>
              </a:rPr>
              <a:pPr>
                <a:spcAft>
                  <a:spcPts val="600"/>
                </a:spcAft>
                <a:defRPr/>
              </a:pPr>
              <a:t>14</a:t>
            </a:fld>
            <a:endParaRPr lang="en-US">
              <a:solidFill>
                <a:srgbClr val="5B6670"/>
              </a:solidFill>
              <a:latin typeface="Montserrat Bold" panose="020B0604020202020204"/>
            </a:endParaRPr>
          </a:p>
        </p:txBody>
      </p:sp>
      <p:pic>
        <p:nvPicPr>
          <p:cNvPr id="9" name="Picture 8" descr="A picture containing text, screenshot, mobile phone, mobile device&#10;&#10;Description automatically generated">
            <a:extLst>
              <a:ext uri="{FF2B5EF4-FFF2-40B4-BE49-F238E27FC236}">
                <a16:creationId xmlns:a16="http://schemas.microsoft.com/office/drawing/2014/main" id="{424A5E24-AF4A-9553-3D87-1E721057A9AF}"/>
              </a:ext>
            </a:extLst>
          </p:cNvPr>
          <p:cNvPicPr>
            <a:picLocks noChangeAspect="1"/>
          </p:cNvPicPr>
          <p:nvPr/>
        </p:nvPicPr>
        <p:blipFill>
          <a:blip r:embed="rId3"/>
          <a:stretch>
            <a:fillRect/>
          </a:stretch>
        </p:blipFill>
        <p:spPr>
          <a:xfrm>
            <a:off x="4351068" y="1364953"/>
            <a:ext cx="2825256" cy="4588536"/>
          </a:xfrm>
          <a:prstGeom prst="rect">
            <a:avLst/>
          </a:prstGeom>
        </p:spPr>
      </p:pic>
      <p:pic>
        <p:nvPicPr>
          <p:cNvPr id="11" name="Picture 10" descr="A screenshot of a phone&#10;&#10;Description automatically generated with medium confidence">
            <a:extLst>
              <a:ext uri="{FF2B5EF4-FFF2-40B4-BE49-F238E27FC236}">
                <a16:creationId xmlns:a16="http://schemas.microsoft.com/office/drawing/2014/main" id="{BC4A1F8D-7BD4-C3DE-1B80-98C8B3224959}"/>
              </a:ext>
            </a:extLst>
          </p:cNvPr>
          <p:cNvPicPr>
            <a:picLocks noChangeAspect="1"/>
          </p:cNvPicPr>
          <p:nvPr/>
        </p:nvPicPr>
        <p:blipFill>
          <a:blip r:embed="rId4"/>
          <a:stretch>
            <a:fillRect/>
          </a:stretch>
        </p:blipFill>
        <p:spPr>
          <a:xfrm>
            <a:off x="6858906" y="1364953"/>
            <a:ext cx="2825256" cy="4588536"/>
          </a:xfrm>
          <a:prstGeom prst="rect">
            <a:avLst/>
          </a:prstGeom>
        </p:spPr>
      </p:pic>
      <p:pic>
        <p:nvPicPr>
          <p:cNvPr id="14" name="Picture 13" descr="A screen shot of a phone&#10;&#10;Description automatically generated with medium confidence">
            <a:extLst>
              <a:ext uri="{FF2B5EF4-FFF2-40B4-BE49-F238E27FC236}">
                <a16:creationId xmlns:a16="http://schemas.microsoft.com/office/drawing/2014/main" id="{292A57DD-AC8B-FDD6-B8C2-701BD5C0AA16}"/>
              </a:ext>
            </a:extLst>
          </p:cNvPr>
          <p:cNvPicPr>
            <a:picLocks noChangeAspect="1"/>
          </p:cNvPicPr>
          <p:nvPr/>
        </p:nvPicPr>
        <p:blipFill>
          <a:blip r:embed="rId5"/>
          <a:stretch>
            <a:fillRect/>
          </a:stretch>
        </p:blipFill>
        <p:spPr>
          <a:xfrm>
            <a:off x="9366744" y="1364953"/>
            <a:ext cx="2825256" cy="4588536"/>
          </a:xfrm>
          <a:prstGeom prst="rect">
            <a:avLst/>
          </a:prstGeom>
        </p:spPr>
      </p:pic>
      <p:sp>
        <p:nvSpPr>
          <p:cNvPr id="17" name="Rectangle 16">
            <a:extLst>
              <a:ext uri="{FF2B5EF4-FFF2-40B4-BE49-F238E27FC236}">
                <a16:creationId xmlns:a16="http://schemas.microsoft.com/office/drawing/2014/main" id="{E4A28056-F107-1455-AF01-3164EAFF5622}"/>
              </a:ext>
            </a:extLst>
          </p:cNvPr>
          <p:cNvSpPr/>
          <p:nvPr/>
        </p:nvSpPr>
        <p:spPr>
          <a:xfrm>
            <a:off x="5236669" y="3588444"/>
            <a:ext cx="1110343" cy="238205"/>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949954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1">
            <a:extLst>
              <a:ext uri="{FF2B5EF4-FFF2-40B4-BE49-F238E27FC236}">
                <a16:creationId xmlns:a16="http://schemas.microsoft.com/office/drawing/2014/main" id="{C1C3A488-E897-2C02-9314-AC54902E0535}"/>
              </a:ext>
            </a:extLst>
          </p:cNvPr>
          <p:cNvSpPr txBox="1">
            <a:spLocks/>
          </p:cNvSpPr>
          <p:nvPr/>
        </p:nvSpPr>
        <p:spPr>
          <a:xfrm>
            <a:off x="609600" y="6356351"/>
            <a:ext cx="558800" cy="366183"/>
          </a:xfrm>
          <a:prstGeom prst="rect">
            <a:avLst/>
          </a:prstGeom>
        </p:spPr>
        <p:txBody>
          <a:bodyPr vert="horz" lIns="91440" tIns="45720" rIns="91440" bIns="45720" rtlCol="0" anchor="ctr"/>
          <a:lstStyle>
            <a:defPPr>
              <a:defRPr lang="en-US"/>
            </a:defPPr>
            <a:lvl1pPr marL="0" marR="0" algn="l" defTabSz="914400" rtl="0" eaLnBrk="1" latinLnBrk="0" hangingPunct="1">
              <a:lnSpc>
                <a:spcPct val="100000"/>
              </a:lnSpc>
              <a:spcBef>
                <a:spcPts val="0"/>
              </a:spcBef>
              <a:spcAft>
                <a:spcPts val="0"/>
              </a:spcAft>
              <a:buClr>
                <a:srgbClr val="000000"/>
              </a:buClr>
              <a:buFont typeface="Arial"/>
              <a:defRPr lang="en-US" sz="933" b="0" i="0" u="none" strike="noStrike" kern="1200" cap="none" smtClean="0">
                <a:solidFill>
                  <a:schemeClr val="tx1"/>
                </a:solidFill>
                <a:latin typeface="+mj-lt"/>
                <a:ea typeface="Arial"/>
                <a:cs typeface="Arial"/>
                <a:sym typeface="Aria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F7CADEA9-0AFC-B549-B690-A46B9B6402E4}" type="slidenum">
              <a:rPr lang="en-US" smtClean="0">
                <a:solidFill>
                  <a:srgbClr val="5B6670"/>
                </a:solidFill>
                <a:latin typeface="Montserrat Bold" panose="020B0604020202020204"/>
              </a:rPr>
              <a:pPr>
                <a:defRPr/>
              </a:pPr>
              <a:t>15</a:t>
            </a:fld>
            <a:endParaRPr lang="en-US">
              <a:solidFill>
                <a:srgbClr val="5B6670"/>
              </a:solidFill>
              <a:latin typeface="Montserrat Bold" panose="020B0604020202020204"/>
            </a:endParaRPr>
          </a:p>
        </p:txBody>
      </p:sp>
      <p:cxnSp>
        <p:nvCxnSpPr>
          <p:cNvPr id="5" name="Straight Connector 4">
            <a:extLst>
              <a:ext uri="{FF2B5EF4-FFF2-40B4-BE49-F238E27FC236}">
                <a16:creationId xmlns:a16="http://schemas.microsoft.com/office/drawing/2014/main" id="{78D8452D-6F0A-EC3B-CDF8-46191B75442F}"/>
              </a:ext>
            </a:extLst>
          </p:cNvPr>
          <p:cNvCxnSpPr/>
          <p:nvPr/>
        </p:nvCxnSpPr>
        <p:spPr>
          <a:xfrm>
            <a:off x="8983095" y="6460193"/>
            <a:ext cx="0" cy="182880"/>
          </a:xfrm>
          <a:prstGeom prst="line">
            <a:avLst/>
          </a:prstGeom>
          <a:ln w="12700" cap="sq"/>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321CD59-9ACA-FEC8-DEC8-4D8E82BE1A32}"/>
              </a:ext>
            </a:extLst>
          </p:cNvPr>
          <p:cNvSpPr txBox="1"/>
          <p:nvPr/>
        </p:nvSpPr>
        <p:spPr>
          <a:xfrm>
            <a:off x="9147175" y="6396340"/>
            <a:ext cx="2600320" cy="307777"/>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3F3F3"/>
                </a:solidFill>
                <a:effectLst/>
                <a:uLnTx/>
                <a:uFillTx/>
                <a:latin typeface="Montserrat Bold" panose="020B0604020202020204"/>
                <a:ea typeface="+mn-ea"/>
                <a:cs typeface="+mn-cs"/>
              </a:rPr>
              <a:t>Autobooks Training</a:t>
            </a:r>
            <a:r>
              <a:rPr kumimoji="0" lang="en-US" sz="1400" b="0" i="0" u="none" strike="noStrike" kern="1200" cap="none" spc="0" normalizeH="0" baseline="0" noProof="0">
                <a:ln>
                  <a:noFill/>
                </a:ln>
                <a:solidFill>
                  <a:srgbClr val="F3F3F3"/>
                </a:solidFill>
                <a:effectLst/>
                <a:uLnTx/>
                <a:uFillTx/>
                <a:latin typeface="Montserrat Light" panose="02020603050405020304"/>
                <a:ea typeface="+mn-ea"/>
                <a:cs typeface="+mn-cs"/>
              </a:rPr>
              <a:t> 2023</a:t>
            </a:r>
          </a:p>
        </p:txBody>
      </p:sp>
      <p:sp>
        <p:nvSpPr>
          <p:cNvPr id="10" name="Title 1">
            <a:extLst>
              <a:ext uri="{FF2B5EF4-FFF2-40B4-BE49-F238E27FC236}">
                <a16:creationId xmlns:a16="http://schemas.microsoft.com/office/drawing/2014/main" id="{51ACDAD3-C7BC-1DFB-3B75-C10BF0B05A54}"/>
              </a:ext>
            </a:extLst>
          </p:cNvPr>
          <p:cNvSpPr txBox="1">
            <a:spLocks/>
          </p:cNvSpPr>
          <p:nvPr/>
        </p:nvSpPr>
        <p:spPr>
          <a:xfrm>
            <a:off x="2656668" y="1673880"/>
            <a:ext cx="6547621" cy="1011767"/>
          </a:xfrm>
          <a:prstGeom prst="rect">
            <a:avLst/>
          </a:prstGeom>
        </p:spPr>
        <p:txBody>
          <a:bodyPr vert="horz" lIns="91440" tIns="45720" rIns="91440" bIns="45720" rtlCol="0" anchor="b">
            <a:noAutofit/>
          </a:bodyPr>
          <a:lstStyle>
            <a:lvl1pPr algn="l" defTabSz="914377" rtl="0" eaLnBrk="1" latinLnBrk="0" hangingPunct="1">
              <a:lnSpc>
                <a:spcPct val="90000"/>
              </a:lnSpc>
              <a:spcBef>
                <a:spcPct val="0"/>
              </a:spcBef>
              <a:buNone/>
              <a:defRPr sz="3200" b="1" i="0" kern="1200">
                <a:solidFill>
                  <a:srgbClr val="163A5A"/>
                </a:solidFill>
                <a:latin typeface="+mj-lt"/>
                <a:ea typeface="+mj-ea"/>
                <a:cs typeface="+mj-cs"/>
              </a:defRPr>
            </a:lvl1pPr>
          </a:lstStyle>
          <a:p>
            <a:pPr algn="ctr"/>
            <a:endParaRPr lang="en-US" sz="4800"/>
          </a:p>
        </p:txBody>
      </p:sp>
      <p:sp>
        <p:nvSpPr>
          <p:cNvPr id="13" name="Title 12">
            <a:extLst>
              <a:ext uri="{FF2B5EF4-FFF2-40B4-BE49-F238E27FC236}">
                <a16:creationId xmlns:a16="http://schemas.microsoft.com/office/drawing/2014/main" id="{491F4BD0-5762-FBE2-4F20-64EBB1DCA548}"/>
              </a:ext>
            </a:extLst>
          </p:cNvPr>
          <p:cNvSpPr>
            <a:spLocks noGrp="1"/>
          </p:cNvSpPr>
          <p:nvPr>
            <p:ph type="title"/>
          </p:nvPr>
        </p:nvSpPr>
        <p:spPr/>
        <p:txBody>
          <a:bodyPr/>
          <a:lstStyle/>
          <a:p>
            <a:r>
              <a:rPr lang="en-US" dirty="0"/>
              <a:t>Viewing Transactions</a:t>
            </a:r>
          </a:p>
        </p:txBody>
      </p:sp>
      <p:sp>
        <p:nvSpPr>
          <p:cNvPr id="9" name="Text Placeholder 8">
            <a:extLst>
              <a:ext uri="{FF2B5EF4-FFF2-40B4-BE49-F238E27FC236}">
                <a16:creationId xmlns:a16="http://schemas.microsoft.com/office/drawing/2014/main" id="{34AA43A3-CAD9-FE41-ABC6-79A67F38D56E}"/>
              </a:ext>
            </a:extLst>
          </p:cNvPr>
          <p:cNvSpPr>
            <a:spLocks noGrp="1"/>
          </p:cNvSpPr>
          <p:nvPr>
            <p:ph type="body" sz="half" idx="2"/>
          </p:nvPr>
        </p:nvSpPr>
        <p:spPr>
          <a:xfrm>
            <a:off x="609602" y="2602328"/>
            <a:ext cx="5486398" cy="3569873"/>
          </a:xfrm>
        </p:spPr>
        <p:txBody>
          <a:bodyPr/>
          <a:lstStyle/>
          <a:p>
            <a:pPr marL="664623" lvl="1" indent="-285750">
              <a:spcAft>
                <a:spcPts val="600"/>
              </a:spcAft>
              <a:buFont typeface="Arial" panose="020B0604020202020204" pitchFamily="34" charset="0"/>
              <a:buChar char="•"/>
            </a:pPr>
            <a:r>
              <a:rPr lang="en-US" sz="2000" dirty="0"/>
              <a:t>Cardholder name is not displayed</a:t>
            </a:r>
          </a:p>
          <a:p>
            <a:pPr marL="664623" lvl="1" indent="-285750">
              <a:spcAft>
                <a:spcPts val="600"/>
              </a:spcAft>
              <a:buFont typeface="Arial" panose="020B0604020202020204" pitchFamily="34" charset="0"/>
              <a:buChar char="•"/>
            </a:pPr>
            <a:r>
              <a:rPr lang="en-US" sz="2000" dirty="0"/>
              <a:t>Due to privacy, the last four digits displayed are a generated token and NOT the customer’s actual card numbers</a:t>
            </a:r>
          </a:p>
          <a:p>
            <a:pPr marL="664623" lvl="1" indent="-285750">
              <a:spcAft>
                <a:spcPts val="600"/>
              </a:spcAft>
              <a:buFont typeface="Arial" panose="020B0604020202020204" pitchFamily="34" charset="0"/>
              <a:buChar char="•"/>
            </a:pPr>
            <a:r>
              <a:rPr lang="en-US" sz="2000" dirty="0"/>
              <a:t>Click on a transaction to view details</a:t>
            </a:r>
          </a:p>
          <a:p>
            <a:pPr marL="1121811" lvl="2" indent="-285750">
              <a:spcAft>
                <a:spcPts val="600"/>
              </a:spcAft>
              <a:buFont typeface="Arial" panose="020B0604020202020204" pitchFamily="34" charset="0"/>
              <a:buChar char="•"/>
            </a:pPr>
            <a:r>
              <a:rPr lang="en-US" sz="1800"/>
              <a:t>Card type</a:t>
            </a:r>
            <a:r>
              <a:rPr lang="en-US" sz="1800" dirty="0"/>
              <a:t>, date and timestamp</a:t>
            </a:r>
            <a:r>
              <a:rPr lang="en-US" sz="1800"/>
              <a:t>, email address</a:t>
            </a:r>
            <a:endParaRPr lang="en-US" sz="1800" dirty="0"/>
          </a:p>
          <a:p>
            <a:pPr marL="664623" lvl="1" indent="-285750">
              <a:spcAft>
                <a:spcPts val="600"/>
              </a:spcAft>
              <a:buFont typeface="Arial" panose="020B0604020202020204" pitchFamily="34" charset="0"/>
              <a:buChar char="•"/>
            </a:pPr>
            <a:r>
              <a:rPr lang="en-US" sz="2000" dirty="0"/>
              <a:t>Click on a transaction to cancel or refund a payment</a:t>
            </a:r>
          </a:p>
          <a:p>
            <a:endParaRPr lang="en-US" sz="2000" dirty="0"/>
          </a:p>
        </p:txBody>
      </p:sp>
      <p:pic>
        <p:nvPicPr>
          <p:cNvPr id="12" name="Picture 11" descr="A picture containing text, screenshot, mobile phone, mobile device&#10;&#10;Description automatically generated">
            <a:extLst>
              <a:ext uri="{FF2B5EF4-FFF2-40B4-BE49-F238E27FC236}">
                <a16:creationId xmlns:a16="http://schemas.microsoft.com/office/drawing/2014/main" id="{EC80A8E5-917E-A06F-DD25-EA078E4206D3}"/>
              </a:ext>
            </a:extLst>
          </p:cNvPr>
          <p:cNvPicPr>
            <a:picLocks noChangeAspect="1"/>
          </p:cNvPicPr>
          <p:nvPr/>
        </p:nvPicPr>
        <p:blipFill>
          <a:blip r:embed="rId3"/>
          <a:stretch>
            <a:fillRect/>
          </a:stretch>
        </p:blipFill>
        <p:spPr>
          <a:xfrm>
            <a:off x="6926703" y="520700"/>
            <a:ext cx="3581400" cy="5816600"/>
          </a:xfrm>
          <a:prstGeom prst="rect">
            <a:avLst/>
          </a:prstGeom>
        </p:spPr>
      </p:pic>
    </p:spTree>
    <p:extLst>
      <p:ext uri="{BB962C8B-B14F-4D97-AF65-F5344CB8AC3E}">
        <p14:creationId xmlns:p14="http://schemas.microsoft.com/office/powerpoint/2010/main" val="3125823676"/>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1">
            <a:extLst>
              <a:ext uri="{FF2B5EF4-FFF2-40B4-BE49-F238E27FC236}">
                <a16:creationId xmlns:a16="http://schemas.microsoft.com/office/drawing/2014/main" id="{C1C3A488-E897-2C02-9314-AC54902E0535}"/>
              </a:ext>
            </a:extLst>
          </p:cNvPr>
          <p:cNvSpPr txBox="1">
            <a:spLocks/>
          </p:cNvSpPr>
          <p:nvPr/>
        </p:nvSpPr>
        <p:spPr>
          <a:xfrm>
            <a:off x="609600" y="6356351"/>
            <a:ext cx="558800" cy="366183"/>
          </a:xfrm>
          <a:prstGeom prst="rect">
            <a:avLst/>
          </a:prstGeom>
        </p:spPr>
        <p:txBody>
          <a:bodyPr vert="horz" lIns="91440" tIns="45720" rIns="91440" bIns="45720" rtlCol="0" anchor="ctr"/>
          <a:lstStyle>
            <a:defPPr>
              <a:defRPr lang="en-US"/>
            </a:defPPr>
            <a:lvl1pPr marL="0" marR="0" algn="l" defTabSz="914400" rtl="0" eaLnBrk="1" latinLnBrk="0" hangingPunct="1">
              <a:lnSpc>
                <a:spcPct val="100000"/>
              </a:lnSpc>
              <a:spcBef>
                <a:spcPts val="0"/>
              </a:spcBef>
              <a:spcAft>
                <a:spcPts val="0"/>
              </a:spcAft>
              <a:buClr>
                <a:srgbClr val="000000"/>
              </a:buClr>
              <a:buFont typeface="Arial"/>
              <a:defRPr lang="en-US" sz="933" b="0" i="0" u="none" strike="noStrike" kern="1200" cap="none" smtClean="0">
                <a:solidFill>
                  <a:schemeClr val="tx1"/>
                </a:solidFill>
                <a:latin typeface="+mj-lt"/>
                <a:ea typeface="Arial"/>
                <a:cs typeface="Arial"/>
                <a:sym typeface="Aria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F7CADEA9-0AFC-B549-B690-A46B9B6402E4}" type="slidenum">
              <a:rPr lang="en-US" smtClean="0">
                <a:solidFill>
                  <a:srgbClr val="5B6670"/>
                </a:solidFill>
                <a:latin typeface="Montserrat Bold" panose="020B0604020202020204"/>
              </a:rPr>
              <a:pPr>
                <a:defRPr/>
              </a:pPr>
              <a:t>16</a:t>
            </a:fld>
            <a:endParaRPr lang="en-US">
              <a:solidFill>
                <a:srgbClr val="5B6670"/>
              </a:solidFill>
              <a:latin typeface="Montserrat Bold" panose="020B0604020202020204"/>
            </a:endParaRPr>
          </a:p>
        </p:txBody>
      </p:sp>
      <p:cxnSp>
        <p:nvCxnSpPr>
          <p:cNvPr id="5" name="Straight Connector 4">
            <a:extLst>
              <a:ext uri="{FF2B5EF4-FFF2-40B4-BE49-F238E27FC236}">
                <a16:creationId xmlns:a16="http://schemas.microsoft.com/office/drawing/2014/main" id="{78D8452D-6F0A-EC3B-CDF8-46191B75442F}"/>
              </a:ext>
            </a:extLst>
          </p:cNvPr>
          <p:cNvCxnSpPr/>
          <p:nvPr/>
        </p:nvCxnSpPr>
        <p:spPr>
          <a:xfrm>
            <a:off x="8983095" y="6460193"/>
            <a:ext cx="0" cy="182880"/>
          </a:xfrm>
          <a:prstGeom prst="line">
            <a:avLst/>
          </a:prstGeom>
          <a:ln w="12700" cap="sq"/>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321CD59-9ACA-FEC8-DEC8-4D8E82BE1A32}"/>
              </a:ext>
            </a:extLst>
          </p:cNvPr>
          <p:cNvSpPr txBox="1"/>
          <p:nvPr/>
        </p:nvSpPr>
        <p:spPr>
          <a:xfrm>
            <a:off x="9147175" y="6396340"/>
            <a:ext cx="2600320" cy="307777"/>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3F3F3"/>
                </a:solidFill>
                <a:effectLst/>
                <a:uLnTx/>
                <a:uFillTx/>
                <a:latin typeface="Montserrat Bold" panose="020B0604020202020204"/>
                <a:ea typeface="+mn-ea"/>
                <a:cs typeface="+mn-cs"/>
              </a:rPr>
              <a:t>Autobooks Training</a:t>
            </a:r>
            <a:r>
              <a:rPr kumimoji="0" lang="en-US" sz="1400" b="0" i="0" u="none" strike="noStrike" kern="1200" cap="none" spc="0" normalizeH="0" baseline="0" noProof="0">
                <a:ln>
                  <a:noFill/>
                </a:ln>
                <a:solidFill>
                  <a:srgbClr val="F3F3F3"/>
                </a:solidFill>
                <a:effectLst/>
                <a:uLnTx/>
                <a:uFillTx/>
                <a:latin typeface="Montserrat Light" panose="02020603050405020304"/>
                <a:ea typeface="+mn-ea"/>
                <a:cs typeface="+mn-cs"/>
              </a:rPr>
              <a:t> 2023</a:t>
            </a:r>
          </a:p>
        </p:txBody>
      </p:sp>
      <p:sp>
        <p:nvSpPr>
          <p:cNvPr id="10" name="Title 1">
            <a:extLst>
              <a:ext uri="{FF2B5EF4-FFF2-40B4-BE49-F238E27FC236}">
                <a16:creationId xmlns:a16="http://schemas.microsoft.com/office/drawing/2014/main" id="{51ACDAD3-C7BC-1DFB-3B75-C10BF0B05A54}"/>
              </a:ext>
            </a:extLst>
          </p:cNvPr>
          <p:cNvSpPr txBox="1">
            <a:spLocks/>
          </p:cNvSpPr>
          <p:nvPr/>
        </p:nvSpPr>
        <p:spPr>
          <a:xfrm>
            <a:off x="2656668" y="1673880"/>
            <a:ext cx="6547621" cy="1011767"/>
          </a:xfrm>
          <a:prstGeom prst="rect">
            <a:avLst/>
          </a:prstGeom>
        </p:spPr>
        <p:txBody>
          <a:bodyPr vert="horz" lIns="91440" tIns="45720" rIns="91440" bIns="45720" rtlCol="0" anchor="b">
            <a:noAutofit/>
          </a:bodyPr>
          <a:lstStyle>
            <a:lvl1pPr algn="l" defTabSz="914377" rtl="0" eaLnBrk="1" latinLnBrk="0" hangingPunct="1">
              <a:lnSpc>
                <a:spcPct val="90000"/>
              </a:lnSpc>
              <a:spcBef>
                <a:spcPct val="0"/>
              </a:spcBef>
              <a:buNone/>
              <a:defRPr sz="3200" b="1" i="0" kern="1200">
                <a:solidFill>
                  <a:srgbClr val="163A5A"/>
                </a:solidFill>
                <a:latin typeface="+mj-lt"/>
                <a:ea typeface="+mj-ea"/>
                <a:cs typeface="+mj-cs"/>
              </a:defRPr>
            </a:lvl1pPr>
          </a:lstStyle>
          <a:p>
            <a:pPr algn="ctr"/>
            <a:endParaRPr lang="en-US" sz="4800"/>
          </a:p>
        </p:txBody>
      </p:sp>
      <p:sp>
        <p:nvSpPr>
          <p:cNvPr id="13" name="Title 12">
            <a:extLst>
              <a:ext uri="{FF2B5EF4-FFF2-40B4-BE49-F238E27FC236}">
                <a16:creationId xmlns:a16="http://schemas.microsoft.com/office/drawing/2014/main" id="{491F4BD0-5762-FBE2-4F20-64EBB1DCA548}"/>
              </a:ext>
            </a:extLst>
          </p:cNvPr>
          <p:cNvSpPr>
            <a:spLocks noGrp="1"/>
          </p:cNvSpPr>
          <p:nvPr>
            <p:ph type="title"/>
          </p:nvPr>
        </p:nvSpPr>
        <p:spPr>
          <a:xfrm>
            <a:off x="609602" y="1170879"/>
            <a:ext cx="3932237" cy="978729"/>
          </a:xfrm>
        </p:spPr>
        <p:txBody>
          <a:bodyPr/>
          <a:lstStyle/>
          <a:p>
            <a:r>
              <a:rPr lang="en-US" dirty="0"/>
              <a:t>Canceling A Payment</a:t>
            </a:r>
          </a:p>
        </p:txBody>
      </p:sp>
      <p:sp>
        <p:nvSpPr>
          <p:cNvPr id="9" name="Text Placeholder 8">
            <a:extLst>
              <a:ext uri="{FF2B5EF4-FFF2-40B4-BE49-F238E27FC236}">
                <a16:creationId xmlns:a16="http://schemas.microsoft.com/office/drawing/2014/main" id="{34AA43A3-CAD9-FE41-ABC6-79A67F38D56E}"/>
              </a:ext>
            </a:extLst>
          </p:cNvPr>
          <p:cNvSpPr>
            <a:spLocks noGrp="1"/>
          </p:cNvSpPr>
          <p:nvPr>
            <p:ph type="body" sz="half" idx="2"/>
          </p:nvPr>
        </p:nvSpPr>
        <p:spPr>
          <a:xfrm>
            <a:off x="286046" y="2602328"/>
            <a:ext cx="5296607" cy="3569873"/>
          </a:xfrm>
        </p:spPr>
        <p:txBody>
          <a:bodyPr/>
          <a:lstStyle/>
          <a:p>
            <a:pPr marL="664623" lvl="1" indent="-285750">
              <a:spcAft>
                <a:spcPts val="600"/>
              </a:spcAft>
              <a:buFont typeface="Arial" panose="020B0604020202020204" pitchFamily="34" charset="0"/>
              <a:buChar char="•"/>
            </a:pPr>
            <a:r>
              <a:rPr lang="en-US" sz="2000" dirty="0"/>
              <a:t>Payments are canceled by navigating through Tap to Pay transactions</a:t>
            </a:r>
          </a:p>
          <a:p>
            <a:pPr marL="664623" lvl="1" indent="-285750">
              <a:spcAft>
                <a:spcPts val="600"/>
              </a:spcAft>
              <a:buFont typeface="Arial" panose="020B0604020202020204" pitchFamily="34" charset="0"/>
              <a:buChar char="•"/>
            </a:pPr>
            <a:r>
              <a:rPr lang="en-US" sz="2000" dirty="0"/>
              <a:t>A payment can be canceled before </a:t>
            </a:r>
            <a:r>
              <a:rPr lang="en-US" sz="2000"/>
              <a:t>it settles into the SMB account</a:t>
            </a:r>
            <a:endParaRPr lang="en-US" sz="2000" dirty="0"/>
          </a:p>
          <a:p>
            <a:pPr marL="664623" lvl="1" indent="-285750">
              <a:spcAft>
                <a:spcPts val="600"/>
              </a:spcAft>
              <a:buFont typeface="Arial" panose="020B0604020202020204" pitchFamily="34" charset="0"/>
              <a:buChar char="•"/>
            </a:pPr>
            <a:r>
              <a:rPr lang="en-US" sz="2000" dirty="0"/>
              <a:t>If a payment has </a:t>
            </a:r>
            <a:r>
              <a:rPr lang="en-US" sz="2000"/>
              <a:t>settled</a:t>
            </a:r>
            <a:r>
              <a:rPr lang="en-US" sz="2000" dirty="0"/>
              <a:t>, it cannot be canceled, it must be refunded</a:t>
            </a:r>
          </a:p>
        </p:txBody>
      </p:sp>
      <p:pic>
        <p:nvPicPr>
          <p:cNvPr id="6" name="Picture 5">
            <a:extLst>
              <a:ext uri="{FF2B5EF4-FFF2-40B4-BE49-F238E27FC236}">
                <a16:creationId xmlns:a16="http://schemas.microsoft.com/office/drawing/2014/main" id="{9859F388-4B4B-D844-D432-46B57C8150AC}"/>
              </a:ext>
            </a:extLst>
          </p:cNvPr>
          <p:cNvPicPr>
            <a:picLocks noChangeAspect="1"/>
          </p:cNvPicPr>
          <p:nvPr/>
        </p:nvPicPr>
        <p:blipFill>
          <a:blip r:embed="rId3"/>
          <a:srcRect/>
          <a:stretch/>
        </p:blipFill>
        <p:spPr>
          <a:xfrm>
            <a:off x="5175425" y="685799"/>
            <a:ext cx="3569841" cy="5777339"/>
          </a:xfrm>
          <a:prstGeom prst="rect">
            <a:avLst/>
          </a:prstGeom>
        </p:spPr>
      </p:pic>
      <p:pic>
        <p:nvPicPr>
          <p:cNvPr id="7" name="Picture 6">
            <a:extLst>
              <a:ext uri="{FF2B5EF4-FFF2-40B4-BE49-F238E27FC236}">
                <a16:creationId xmlns:a16="http://schemas.microsoft.com/office/drawing/2014/main" id="{4918D891-DE78-53CA-3A42-B20DF46B8FB3}"/>
              </a:ext>
            </a:extLst>
          </p:cNvPr>
          <p:cNvPicPr>
            <a:picLocks noChangeAspect="1"/>
          </p:cNvPicPr>
          <p:nvPr/>
        </p:nvPicPr>
        <p:blipFill rotWithShape="1">
          <a:blip r:embed="rId4"/>
          <a:srcRect r="1925" b="6253"/>
          <a:stretch/>
        </p:blipFill>
        <p:spPr>
          <a:xfrm>
            <a:off x="6911090" y="1343036"/>
            <a:ext cx="2974273" cy="4617362"/>
          </a:xfrm>
          <a:prstGeom prst="rect">
            <a:avLst/>
          </a:prstGeom>
        </p:spPr>
      </p:pic>
      <p:pic>
        <p:nvPicPr>
          <p:cNvPr id="3" name="Picture 2">
            <a:extLst>
              <a:ext uri="{FF2B5EF4-FFF2-40B4-BE49-F238E27FC236}">
                <a16:creationId xmlns:a16="http://schemas.microsoft.com/office/drawing/2014/main" id="{BDA49ADB-2D3E-56BF-1579-27168039FE76}"/>
              </a:ext>
            </a:extLst>
          </p:cNvPr>
          <p:cNvPicPr>
            <a:picLocks noChangeAspect="1"/>
          </p:cNvPicPr>
          <p:nvPr/>
        </p:nvPicPr>
        <p:blipFill rotWithShape="1">
          <a:blip r:embed="rId5"/>
          <a:srcRect t="-518" b="4932"/>
          <a:stretch/>
        </p:blipFill>
        <p:spPr>
          <a:xfrm>
            <a:off x="9357297" y="1343035"/>
            <a:ext cx="3020123" cy="4688541"/>
          </a:xfrm>
          <a:prstGeom prst="rect">
            <a:avLst/>
          </a:prstGeom>
        </p:spPr>
      </p:pic>
    </p:spTree>
    <p:extLst>
      <p:ext uri="{BB962C8B-B14F-4D97-AF65-F5344CB8AC3E}">
        <p14:creationId xmlns:p14="http://schemas.microsoft.com/office/powerpoint/2010/main" val="78146940"/>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1">
            <a:extLst>
              <a:ext uri="{FF2B5EF4-FFF2-40B4-BE49-F238E27FC236}">
                <a16:creationId xmlns:a16="http://schemas.microsoft.com/office/drawing/2014/main" id="{C1C3A488-E897-2C02-9314-AC54902E0535}"/>
              </a:ext>
            </a:extLst>
          </p:cNvPr>
          <p:cNvSpPr txBox="1">
            <a:spLocks/>
          </p:cNvSpPr>
          <p:nvPr/>
        </p:nvSpPr>
        <p:spPr>
          <a:xfrm>
            <a:off x="609600" y="6356351"/>
            <a:ext cx="558800" cy="366183"/>
          </a:xfrm>
          <a:prstGeom prst="rect">
            <a:avLst/>
          </a:prstGeom>
        </p:spPr>
        <p:txBody>
          <a:bodyPr vert="horz" lIns="91440" tIns="45720" rIns="91440" bIns="45720" rtlCol="0" anchor="ctr"/>
          <a:lstStyle>
            <a:defPPr>
              <a:defRPr lang="en-US"/>
            </a:defPPr>
            <a:lvl1pPr marL="0" marR="0" algn="l" defTabSz="914400" rtl="0" eaLnBrk="1" latinLnBrk="0" hangingPunct="1">
              <a:lnSpc>
                <a:spcPct val="100000"/>
              </a:lnSpc>
              <a:spcBef>
                <a:spcPts val="0"/>
              </a:spcBef>
              <a:spcAft>
                <a:spcPts val="0"/>
              </a:spcAft>
              <a:buClr>
                <a:srgbClr val="000000"/>
              </a:buClr>
              <a:buFont typeface="Arial"/>
              <a:defRPr lang="en-US" sz="933" b="0" i="0" u="none" strike="noStrike" kern="1200" cap="none" smtClean="0">
                <a:solidFill>
                  <a:schemeClr val="tx1"/>
                </a:solidFill>
                <a:latin typeface="+mj-lt"/>
                <a:ea typeface="Arial"/>
                <a:cs typeface="Arial"/>
                <a:sym typeface="Aria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F7CADEA9-0AFC-B549-B690-A46B9B6402E4}" type="slidenum">
              <a:rPr lang="en-US" smtClean="0">
                <a:solidFill>
                  <a:srgbClr val="5B6670"/>
                </a:solidFill>
                <a:latin typeface="Montserrat Bold" panose="020B0604020202020204"/>
              </a:rPr>
              <a:pPr>
                <a:defRPr/>
              </a:pPr>
              <a:t>17</a:t>
            </a:fld>
            <a:endParaRPr lang="en-US">
              <a:solidFill>
                <a:srgbClr val="5B6670"/>
              </a:solidFill>
              <a:latin typeface="Montserrat Bold" panose="020B0604020202020204"/>
            </a:endParaRPr>
          </a:p>
        </p:txBody>
      </p:sp>
      <p:cxnSp>
        <p:nvCxnSpPr>
          <p:cNvPr id="5" name="Straight Connector 4">
            <a:extLst>
              <a:ext uri="{FF2B5EF4-FFF2-40B4-BE49-F238E27FC236}">
                <a16:creationId xmlns:a16="http://schemas.microsoft.com/office/drawing/2014/main" id="{78D8452D-6F0A-EC3B-CDF8-46191B75442F}"/>
              </a:ext>
            </a:extLst>
          </p:cNvPr>
          <p:cNvCxnSpPr/>
          <p:nvPr/>
        </p:nvCxnSpPr>
        <p:spPr>
          <a:xfrm>
            <a:off x="8983095" y="6460193"/>
            <a:ext cx="0" cy="182880"/>
          </a:xfrm>
          <a:prstGeom prst="line">
            <a:avLst/>
          </a:prstGeom>
          <a:ln w="12700" cap="sq"/>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321CD59-9ACA-FEC8-DEC8-4D8E82BE1A32}"/>
              </a:ext>
            </a:extLst>
          </p:cNvPr>
          <p:cNvSpPr txBox="1"/>
          <p:nvPr/>
        </p:nvSpPr>
        <p:spPr>
          <a:xfrm>
            <a:off x="9147175" y="6396340"/>
            <a:ext cx="2600320" cy="307777"/>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3F3F3"/>
                </a:solidFill>
                <a:effectLst/>
                <a:uLnTx/>
                <a:uFillTx/>
                <a:latin typeface="Montserrat Bold" panose="020B0604020202020204"/>
                <a:ea typeface="+mn-ea"/>
                <a:cs typeface="+mn-cs"/>
              </a:rPr>
              <a:t>Autobooks Training</a:t>
            </a:r>
            <a:r>
              <a:rPr kumimoji="0" lang="en-US" sz="1400" b="0" i="0" u="none" strike="noStrike" kern="1200" cap="none" spc="0" normalizeH="0" baseline="0" noProof="0">
                <a:ln>
                  <a:noFill/>
                </a:ln>
                <a:solidFill>
                  <a:srgbClr val="F3F3F3"/>
                </a:solidFill>
                <a:effectLst/>
                <a:uLnTx/>
                <a:uFillTx/>
                <a:latin typeface="Montserrat Light" panose="02020603050405020304"/>
                <a:ea typeface="+mn-ea"/>
                <a:cs typeface="+mn-cs"/>
              </a:rPr>
              <a:t> 2023</a:t>
            </a:r>
          </a:p>
        </p:txBody>
      </p:sp>
      <p:sp>
        <p:nvSpPr>
          <p:cNvPr id="10" name="Title 1">
            <a:extLst>
              <a:ext uri="{FF2B5EF4-FFF2-40B4-BE49-F238E27FC236}">
                <a16:creationId xmlns:a16="http://schemas.microsoft.com/office/drawing/2014/main" id="{51ACDAD3-C7BC-1DFB-3B75-C10BF0B05A54}"/>
              </a:ext>
            </a:extLst>
          </p:cNvPr>
          <p:cNvSpPr txBox="1">
            <a:spLocks/>
          </p:cNvSpPr>
          <p:nvPr/>
        </p:nvSpPr>
        <p:spPr>
          <a:xfrm>
            <a:off x="2656668" y="1673880"/>
            <a:ext cx="6547621" cy="1011767"/>
          </a:xfrm>
          <a:prstGeom prst="rect">
            <a:avLst/>
          </a:prstGeom>
        </p:spPr>
        <p:txBody>
          <a:bodyPr vert="horz" lIns="91440" tIns="45720" rIns="91440" bIns="45720" rtlCol="0" anchor="b">
            <a:noAutofit/>
          </a:bodyPr>
          <a:lstStyle>
            <a:lvl1pPr algn="l" defTabSz="914377" rtl="0" eaLnBrk="1" latinLnBrk="0" hangingPunct="1">
              <a:lnSpc>
                <a:spcPct val="90000"/>
              </a:lnSpc>
              <a:spcBef>
                <a:spcPct val="0"/>
              </a:spcBef>
              <a:buNone/>
              <a:defRPr sz="3200" b="1" i="0" kern="1200">
                <a:solidFill>
                  <a:srgbClr val="163A5A"/>
                </a:solidFill>
                <a:latin typeface="+mj-lt"/>
                <a:ea typeface="+mj-ea"/>
                <a:cs typeface="+mj-cs"/>
              </a:defRPr>
            </a:lvl1pPr>
          </a:lstStyle>
          <a:p>
            <a:pPr algn="ctr"/>
            <a:endParaRPr lang="en-US" sz="4800"/>
          </a:p>
        </p:txBody>
      </p:sp>
      <p:sp>
        <p:nvSpPr>
          <p:cNvPr id="13" name="Title 12">
            <a:extLst>
              <a:ext uri="{FF2B5EF4-FFF2-40B4-BE49-F238E27FC236}">
                <a16:creationId xmlns:a16="http://schemas.microsoft.com/office/drawing/2014/main" id="{491F4BD0-5762-FBE2-4F20-64EBB1DCA548}"/>
              </a:ext>
            </a:extLst>
          </p:cNvPr>
          <p:cNvSpPr>
            <a:spLocks noGrp="1"/>
          </p:cNvSpPr>
          <p:nvPr>
            <p:ph type="title"/>
          </p:nvPr>
        </p:nvSpPr>
        <p:spPr>
          <a:xfrm>
            <a:off x="609602" y="1170879"/>
            <a:ext cx="3932237" cy="978729"/>
          </a:xfrm>
        </p:spPr>
        <p:txBody>
          <a:bodyPr/>
          <a:lstStyle/>
          <a:p>
            <a:r>
              <a:rPr lang="en-US" dirty="0"/>
              <a:t>Refunding A Payment</a:t>
            </a:r>
          </a:p>
        </p:txBody>
      </p:sp>
      <p:sp>
        <p:nvSpPr>
          <p:cNvPr id="9" name="Text Placeholder 8">
            <a:extLst>
              <a:ext uri="{FF2B5EF4-FFF2-40B4-BE49-F238E27FC236}">
                <a16:creationId xmlns:a16="http://schemas.microsoft.com/office/drawing/2014/main" id="{34AA43A3-CAD9-FE41-ABC6-79A67F38D56E}"/>
              </a:ext>
            </a:extLst>
          </p:cNvPr>
          <p:cNvSpPr>
            <a:spLocks noGrp="1"/>
          </p:cNvSpPr>
          <p:nvPr>
            <p:ph type="body" sz="half" idx="2"/>
          </p:nvPr>
        </p:nvSpPr>
        <p:spPr>
          <a:xfrm>
            <a:off x="286046" y="2602328"/>
            <a:ext cx="5486398" cy="3569873"/>
          </a:xfrm>
        </p:spPr>
        <p:txBody>
          <a:bodyPr/>
          <a:lstStyle/>
          <a:p>
            <a:pPr marL="664623" lvl="1" indent="-285750">
              <a:spcAft>
                <a:spcPts val="600"/>
              </a:spcAft>
              <a:buFont typeface="Arial" panose="020B0604020202020204" pitchFamily="34" charset="0"/>
              <a:buChar char="•"/>
            </a:pPr>
            <a:r>
              <a:rPr lang="en-US" sz="2000" dirty="0"/>
              <a:t>Payments are refunded by navigating through Tap to Pay transactions</a:t>
            </a:r>
          </a:p>
          <a:p>
            <a:pPr marL="664623" lvl="1" indent="-285750">
              <a:spcAft>
                <a:spcPts val="600"/>
              </a:spcAft>
              <a:buFont typeface="Arial" panose="020B0604020202020204" pitchFamily="34" charset="0"/>
              <a:buChar char="•"/>
            </a:pPr>
            <a:r>
              <a:rPr lang="en-US" sz="2000" dirty="0"/>
              <a:t>Only full payments can be refunded (no partial </a:t>
            </a:r>
            <a:r>
              <a:rPr lang="en-US" sz="2000"/>
              <a:t>refunds</a:t>
            </a:r>
            <a:r>
              <a:rPr lang="en-US" sz="2000" dirty="0"/>
              <a:t>)</a:t>
            </a:r>
          </a:p>
        </p:txBody>
      </p:sp>
      <p:pic>
        <p:nvPicPr>
          <p:cNvPr id="6" name="Picture 5">
            <a:extLst>
              <a:ext uri="{FF2B5EF4-FFF2-40B4-BE49-F238E27FC236}">
                <a16:creationId xmlns:a16="http://schemas.microsoft.com/office/drawing/2014/main" id="{9859F388-4B4B-D844-D432-46B57C8150AC}"/>
              </a:ext>
            </a:extLst>
          </p:cNvPr>
          <p:cNvPicPr>
            <a:picLocks noChangeAspect="1"/>
          </p:cNvPicPr>
          <p:nvPr/>
        </p:nvPicPr>
        <p:blipFill>
          <a:blip r:embed="rId3"/>
          <a:srcRect/>
          <a:stretch/>
        </p:blipFill>
        <p:spPr>
          <a:xfrm>
            <a:off x="5175425" y="685799"/>
            <a:ext cx="3569841" cy="5777339"/>
          </a:xfrm>
          <a:prstGeom prst="rect">
            <a:avLst/>
          </a:prstGeom>
        </p:spPr>
      </p:pic>
      <p:pic>
        <p:nvPicPr>
          <p:cNvPr id="7" name="Picture 6">
            <a:extLst>
              <a:ext uri="{FF2B5EF4-FFF2-40B4-BE49-F238E27FC236}">
                <a16:creationId xmlns:a16="http://schemas.microsoft.com/office/drawing/2014/main" id="{4918D891-DE78-53CA-3A42-B20DF46B8FB3}"/>
              </a:ext>
            </a:extLst>
          </p:cNvPr>
          <p:cNvPicPr>
            <a:picLocks noChangeAspect="1"/>
          </p:cNvPicPr>
          <p:nvPr/>
        </p:nvPicPr>
        <p:blipFill rotWithShape="1">
          <a:blip r:embed="rId4"/>
          <a:srcRect l="-46" t="-834" r="46" b="5249"/>
          <a:stretch/>
        </p:blipFill>
        <p:spPr>
          <a:xfrm>
            <a:off x="6911090" y="1343036"/>
            <a:ext cx="2974273" cy="4617362"/>
          </a:xfrm>
          <a:prstGeom prst="rect">
            <a:avLst/>
          </a:prstGeom>
        </p:spPr>
      </p:pic>
      <p:pic>
        <p:nvPicPr>
          <p:cNvPr id="3" name="Picture 2">
            <a:extLst>
              <a:ext uri="{FF2B5EF4-FFF2-40B4-BE49-F238E27FC236}">
                <a16:creationId xmlns:a16="http://schemas.microsoft.com/office/drawing/2014/main" id="{BDA49ADB-2D3E-56BF-1579-27168039FE76}"/>
              </a:ext>
            </a:extLst>
          </p:cNvPr>
          <p:cNvPicPr>
            <a:picLocks noChangeAspect="1"/>
          </p:cNvPicPr>
          <p:nvPr/>
        </p:nvPicPr>
        <p:blipFill rotWithShape="1">
          <a:blip r:embed="rId5"/>
          <a:srcRect l="-70" t="-1457" r="70" b="5871"/>
          <a:stretch/>
        </p:blipFill>
        <p:spPr>
          <a:xfrm>
            <a:off x="9259313" y="1301376"/>
            <a:ext cx="2974273" cy="4617362"/>
          </a:xfrm>
          <a:prstGeom prst="rect">
            <a:avLst/>
          </a:prstGeom>
        </p:spPr>
      </p:pic>
    </p:spTree>
    <p:extLst>
      <p:ext uri="{BB962C8B-B14F-4D97-AF65-F5344CB8AC3E}">
        <p14:creationId xmlns:p14="http://schemas.microsoft.com/office/powerpoint/2010/main" val="2199038211"/>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 name="Freeform 75">
            <a:extLst>
              <a:ext uri="{FF2B5EF4-FFF2-40B4-BE49-F238E27FC236}">
                <a16:creationId xmlns:a16="http://schemas.microsoft.com/office/drawing/2014/main" id="{EF03D15F-E7B1-4DCA-8518-B1703F218438}"/>
              </a:ext>
            </a:extLst>
          </p:cNvPr>
          <p:cNvSpPr>
            <a:spLocks noEditPoints="1"/>
          </p:cNvSpPr>
          <p:nvPr/>
        </p:nvSpPr>
        <p:spPr bwMode="auto">
          <a:xfrm>
            <a:off x="630410" y="2294765"/>
            <a:ext cx="1871663" cy="3251200"/>
          </a:xfrm>
          <a:custGeom>
            <a:avLst/>
            <a:gdLst>
              <a:gd name="T0" fmla="*/ 2147483646 w 221"/>
              <a:gd name="T1" fmla="*/ 2147483646 h 383"/>
              <a:gd name="T2" fmla="*/ 2147483646 w 221"/>
              <a:gd name="T3" fmla="*/ 2147483646 h 383"/>
              <a:gd name="T4" fmla="*/ 2147483646 w 221"/>
              <a:gd name="T5" fmla="*/ 2147483646 h 383"/>
              <a:gd name="T6" fmla="*/ 2147483646 w 221"/>
              <a:gd name="T7" fmla="*/ 2147483646 h 383"/>
              <a:gd name="T8" fmla="*/ 2147483646 w 221"/>
              <a:gd name="T9" fmla="*/ 2147483646 h 383"/>
              <a:gd name="T10" fmla="*/ 2147483646 w 221"/>
              <a:gd name="T11" fmla="*/ 0 h 383"/>
              <a:gd name="T12" fmla="*/ 2147483646 w 221"/>
              <a:gd name="T13" fmla="*/ 0 h 383"/>
              <a:gd name="T14" fmla="*/ 0 w 221"/>
              <a:gd name="T15" fmla="*/ 2147483646 h 383"/>
              <a:gd name="T16" fmla="*/ 0 w 221"/>
              <a:gd name="T17" fmla="*/ 2147483646 h 383"/>
              <a:gd name="T18" fmla="*/ 2147483646 w 221"/>
              <a:gd name="T19" fmla="*/ 2147483646 h 383"/>
              <a:gd name="T20" fmla="*/ 2147483646 w 221"/>
              <a:gd name="T21" fmla="*/ 2147483646 h 383"/>
              <a:gd name="T22" fmla="*/ 2147483646 w 221"/>
              <a:gd name="T23" fmla="*/ 2147483646 h 383"/>
              <a:gd name="T24" fmla="*/ 2147483646 w 221"/>
              <a:gd name="T25" fmla="*/ 2147483646 h 383"/>
              <a:gd name="T26" fmla="*/ 2147483646 w 221"/>
              <a:gd name="T27" fmla="*/ 0 h 3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21" h="383">
                <a:moveTo>
                  <a:pt x="211" y="11"/>
                </a:moveTo>
                <a:cubicBezTo>
                  <a:pt x="211" y="373"/>
                  <a:pt x="211" y="373"/>
                  <a:pt x="211" y="373"/>
                </a:cubicBezTo>
                <a:cubicBezTo>
                  <a:pt x="11" y="373"/>
                  <a:pt x="11" y="373"/>
                  <a:pt x="11" y="373"/>
                </a:cubicBezTo>
                <a:cubicBezTo>
                  <a:pt x="11" y="11"/>
                  <a:pt x="11" y="11"/>
                  <a:pt x="11" y="11"/>
                </a:cubicBezTo>
                <a:cubicBezTo>
                  <a:pt x="211" y="11"/>
                  <a:pt x="211" y="11"/>
                  <a:pt x="211" y="11"/>
                </a:cubicBezTo>
                <a:close/>
                <a:moveTo>
                  <a:pt x="211" y="0"/>
                </a:moveTo>
                <a:cubicBezTo>
                  <a:pt x="11" y="0"/>
                  <a:pt x="11" y="0"/>
                  <a:pt x="11" y="0"/>
                </a:cubicBezTo>
                <a:cubicBezTo>
                  <a:pt x="5" y="0"/>
                  <a:pt x="0" y="5"/>
                  <a:pt x="0" y="11"/>
                </a:cubicBezTo>
                <a:cubicBezTo>
                  <a:pt x="0" y="373"/>
                  <a:pt x="0" y="373"/>
                  <a:pt x="0" y="373"/>
                </a:cubicBezTo>
                <a:cubicBezTo>
                  <a:pt x="0" y="378"/>
                  <a:pt x="5" y="383"/>
                  <a:pt x="11" y="383"/>
                </a:cubicBezTo>
                <a:cubicBezTo>
                  <a:pt x="211" y="383"/>
                  <a:pt x="211" y="383"/>
                  <a:pt x="211" y="383"/>
                </a:cubicBezTo>
                <a:cubicBezTo>
                  <a:pt x="217" y="383"/>
                  <a:pt x="221" y="378"/>
                  <a:pt x="221" y="373"/>
                </a:cubicBezTo>
                <a:cubicBezTo>
                  <a:pt x="221" y="11"/>
                  <a:pt x="221" y="11"/>
                  <a:pt x="221" y="11"/>
                </a:cubicBezTo>
                <a:cubicBezTo>
                  <a:pt x="221" y="5"/>
                  <a:pt x="217" y="0"/>
                  <a:pt x="211" y="0"/>
                </a:cubicBezTo>
                <a:close/>
              </a:path>
            </a:pathLst>
          </a:custGeom>
          <a:solidFill>
            <a:schemeClr val="accent6"/>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7175" name="Freeform 77">
            <a:extLst>
              <a:ext uri="{FF2B5EF4-FFF2-40B4-BE49-F238E27FC236}">
                <a16:creationId xmlns:a16="http://schemas.microsoft.com/office/drawing/2014/main" id="{D5BD39A8-16EB-4098-ACD2-9F0D01A29B94}"/>
              </a:ext>
            </a:extLst>
          </p:cNvPr>
          <p:cNvSpPr>
            <a:spLocks noEditPoints="1"/>
          </p:cNvSpPr>
          <p:nvPr/>
        </p:nvSpPr>
        <p:spPr bwMode="auto">
          <a:xfrm>
            <a:off x="2814810" y="2294765"/>
            <a:ext cx="1871663" cy="3251200"/>
          </a:xfrm>
          <a:custGeom>
            <a:avLst/>
            <a:gdLst>
              <a:gd name="T0" fmla="*/ 2147483646 w 221"/>
              <a:gd name="T1" fmla="*/ 2147483646 h 383"/>
              <a:gd name="T2" fmla="*/ 2147483646 w 221"/>
              <a:gd name="T3" fmla="*/ 2147483646 h 383"/>
              <a:gd name="T4" fmla="*/ 2147483646 w 221"/>
              <a:gd name="T5" fmla="*/ 2147483646 h 383"/>
              <a:gd name="T6" fmla="*/ 2147483646 w 221"/>
              <a:gd name="T7" fmla="*/ 2147483646 h 383"/>
              <a:gd name="T8" fmla="*/ 2147483646 w 221"/>
              <a:gd name="T9" fmla="*/ 2147483646 h 383"/>
              <a:gd name="T10" fmla="*/ 2147483646 w 221"/>
              <a:gd name="T11" fmla="*/ 0 h 383"/>
              <a:gd name="T12" fmla="*/ 2147483646 w 221"/>
              <a:gd name="T13" fmla="*/ 0 h 383"/>
              <a:gd name="T14" fmla="*/ 0 w 221"/>
              <a:gd name="T15" fmla="*/ 2147483646 h 383"/>
              <a:gd name="T16" fmla="*/ 0 w 221"/>
              <a:gd name="T17" fmla="*/ 2147483646 h 383"/>
              <a:gd name="T18" fmla="*/ 2147483646 w 221"/>
              <a:gd name="T19" fmla="*/ 2147483646 h 383"/>
              <a:gd name="T20" fmla="*/ 2147483646 w 221"/>
              <a:gd name="T21" fmla="*/ 2147483646 h 383"/>
              <a:gd name="T22" fmla="*/ 2147483646 w 221"/>
              <a:gd name="T23" fmla="*/ 2147483646 h 383"/>
              <a:gd name="T24" fmla="*/ 2147483646 w 221"/>
              <a:gd name="T25" fmla="*/ 2147483646 h 383"/>
              <a:gd name="T26" fmla="*/ 2147483646 w 221"/>
              <a:gd name="T27" fmla="*/ 0 h 3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21" h="383">
                <a:moveTo>
                  <a:pt x="211" y="11"/>
                </a:moveTo>
                <a:cubicBezTo>
                  <a:pt x="211" y="373"/>
                  <a:pt x="211" y="373"/>
                  <a:pt x="211" y="373"/>
                </a:cubicBezTo>
                <a:cubicBezTo>
                  <a:pt x="11" y="373"/>
                  <a:pt x="11" y="373"/>
                  <a:pt x="11" y="373"/>
                </a:cubicBezTo>
                <a:cubicBezTo>
                  <a:pt x="11" y="11"/>
                  <a:pt x="11" y="11"/>
                  <a:pt x="11" y="11"/>
                </a:cubicBezTo>
                <a:cubicBezTo>
                  <a:pt x="211" y="11"/>
                  <a:pt x="211" y="11"/>
                  <a:pt x="211" y="11"/>
                </a:cubicBezTo>
                <a:close/>
                <a:moveTo>
                  <a:pt x="211" y="0"/>
                </a:moveTo>
                <a:cubicBezTo>
                  <a:pt x="11" y="0"/>
                  <a:pt x="11" y="0"/>
                  <a:pt x="11" y="0"/>
                </a:cubicBezTo>
                <a:cubicBezTo>
                  <a:pt x="5" y="0"/>
                  <a:pt x="0" y="5"/>
                  <a:pt x="0" y="11"/>
                </a:cubicBezTo>
                <a:cubicBezTo>
                  <a:pt x="0" y="373"/>
                  <a:pt x="0" y="373"/>
                  <a:pt x="0" y="373"/>
                </a:cubicBezTo>
                <a:cubicBezTo>
                  <a:pt x="0" y="378"/>
                  <a:pt x="5" y="383"/>
                  <a:pt x="11" y="383"/>
                </a:cubicBezTo>
                <a:cubicBezTo>
                  <a:pt x="211" y="383"/>
                  <a:pt x="211" y="383"/>
                  <a:pt x="211" y="383"/>
                </a:cubicBezTo>
                <a:cubicBezTo>
                  <a:pt x="217" y="383"/>
                  <a:pt x="221" y="378"/>
                  <a:pt x="221" y="373"/>
                </a:cubicBezTo>
                <a:cubicBezTo>
                  <a:pt x="221" y="11"/>
                  <a:pt x="221" y="11"/>
                  <a:pt x="221" y="11"/>
                </a:cubicBezTo>
                <a:cubicBezTo>
                  <a:pt x="221" y="5"/>
                  <a:pt x="217" y="0"/>
                  <a:pt x="211" y="0"/>
                </a:cubicBezTo>
                <a:close/>
              </a:path>
            </a:pathLst>
          </a:custGeom>
          <a:solidFill>
            <a:schemeClr val="accent4"/>
          </a:solid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7177" name="Freeform 79">
            <a:extLst>
              <a:ext uri="{FF2B5EF4-FFF2-40B4-BE49-F238E27FC236}">
                <a16:creationId xmlns:a16="http://schemas.microsoft.com/office/drawing/2014/main" id="{5CE75D71-D26F-44AB-84DC-AA8149433D39}"/>
              </a:ext>
            </a:extLst>
          </p:cNvPr>
          <p:cNvSpPr>
            <a:spLocks noEditPoints="1"/>
          </p:cNvSpPr>
          <p:nvPr/>
        </p:nvSpPr>
        <p:spPr bwMode="auto">
          <a:xfrm>
            <a:off x="5189710" y="2294765"/>
            <a:ext cx="1871663" cy="3251200"/>
          </a:xfrm>
          <a:custGeom>
            <a:avLst/>
            <a:gdLst>
              <a:gd name="T0" fmla="*/ 2147483646 w 221"/>
              <a:gd name="T1" fmla="*/ 2147483646 h 383"/>
              <a:gd name="T2" fmla="*/ 2147483646 w 221"/>
              <a:gd name="T3" fmla="*/ 2147483646 h 383"/>
              <a:gd name="T4" fmla="*/ 2147483646 w 221"/>
              <a:gd name="T5" fmla="*/ 2147483646 h 383"/>
              <a:gd name="T6" fmla="*/ 2147483646 w 221"/>
              <a:gd name="T7" fmla="*/ 2147483646 h 383"/>
              <a:gd name="T8" fmla="*/ 2147483646 w 221"/>
              <a:gd name="T9" fmla="*/ 2147483646 h 383"/>
              <a:gd name="T10" fmla="*/ 2147483646 w 221"/>
              <a:gd name="T11" fmla="*/ 0 h 383"/>
              <a:gd name="T12" fmla="*/ 2147483646 w 221"/>
              <a:gd name="T13" fmla="*/ 0 h 383"/>
              <a:gd name="T14" fmla="*/ 0 w 221"/>
              <a:gd name="T15" fmla="*/ 2147483646 h 383"/>
              <a:gd name="T16" fmla="*/ 0 w 221"/>
              <a:gd name="T17" fmla="*/ 2147483646 h 383"/>
              <a:gd name="T18" fmla="*/ 2147483646 w 221"/>
              <a:gd name="T19" fmla="*/ 2147483646 h 383"/>
              <a:gd name="T20" fmla="*/ 2147483646 w 221"/>
              <a:gd name="T21" fmla="*/ 2147483646 h 383"/>
              <a:gd name="T22" fmla="*/ 2147483646 w 221"/>
              <a:gd name="T23" fmla="*/ 2147483646 h 383"/>
              <a:gd name="T24" fmla="*/ 2147483646 w 221"/>
              <a:gd name="T25" fmla="*/ 2147483646 h 383"/>
              <a:gd name="T26" fmla="*/ 2147483646 w 221"/>
              <a:gd name="T27" fmla="*/ 0 h 3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21" h="383">
                <a:moveTo>
                  <a:pt x="211" y="11"/>
                </a:moveTo>
                <a:cubicBezTo>
                  <a:pt x="211" y="373"/>
                  <a:pt x="211" y="373"/>
                  <a:pt x="211" y="373"/>
                </a:cubicBezTo>
                <a:cubicBezTo>
                  <a:pt x="11" y="373"/>
                  <a:pt x="11" y="373"/>
                  <a:pt x="11" y="373"/>
                </a:cubicBezTo>
                <a:cubicBezTo>
                  <a:pt x="11" y="11"/>
                  <a:pt x="11" y="11"/>
                  <a:pt x="11" y="11"/>
                </a:cubicBezTo>
                <a:cubicBezTo>
                  <a:pt x="211" y="11"/>
                  <a:pt x="211" y="11"/>
                  <a:pt x="211" y="11"/>
                </a:cubicBezTo>
                <a:close/>
                <a:moveTo>
                  <a:pt x="211" y="0"/>
                </a:moveTo>
                <a:cubicBezTo>
                  <a:pt x="11" y="0"/>
                  <a:pt x="11" y="0"/>
                  <a:pt x="11" y="0"/>
                </a:cubicBezTo>
                <a:cubicBezTo>
                  <a:pt x="5" y="0"/>
                  <a:pt x="0" y="5"/>
                  <a:pt x="0" y="11"/>
                </a:cubicBezTo>
                <a:cubicBezTo>
                  <a:pt x="0" y="373"/>
                  <a:pt x="0" y="373"/>
                  <a:pt x="0" y="373"/>
                </a:cubicBezTo>
                <a:cubicBezTo>
                  <a:pt x="0" y="378"/>
                  <a:pt x="5" y="383"/>
                  <a:pt x="11" y="383"/>
                </a:cubicBezTo>
                <a:cubicBezTo>
                  <a:pt x="211" y="383"/>
                  <a:pt x="211" y="383"/>
                  <a:pt x="211" y="383"/>
                </a:cubicBezTo>
                <a:cubicBezTo>
                  <a:pt x="216" y="383"/>
                  <a:pt x="221" y="378"/>
                  <a:pt x="221" y="373"/>
                </a:cubicBezTo>
                <a:cubicBezTo>
                  <a:pt x="221" y="11"/>
                  <a:pt x="221" y="11"/>
                  <a:pt x="221" y="11"/>
                </a:cubicBezTo>
                <a:cubicBezTo>
                  <a:pt x="221" y="5"/>
                  <a:pt x="216" y="0"/>
                  <a:pt x="211" y="0"/>
                </a:cubicBezTo>
                <a:close/>
              </a:path>
            </a:pathLst>
          </a:custGeom>
          <a:solidFill>
            <a:schemeClr val="bg2"/>
          </a:solid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7178" name="Oval 80">
            <a:extLst>
              <a:ext uri="{FF2B5EF4-FFF2-40B4-BE49-F238E27FC236}">
                <a16:creationId xmlns:a16="http://schemas.microsoft.com/office/drawing/2014/main" id="{EFC016C7-BF5E-4731-A5BB-461CC24A5885}"/>
              </a:ext>
            </a:extLst>
          </p:cNvPr>
          <p:cNvSpPr>
            <a:spLocks noChangeArrowheads="1"/>
          </p:cNvSpPr>
          <p:nvPr/>
        </p:nvSpPr>
        <p:spPr bwMode="auto">
          <a:xfrm>
            <a:off x="1351135" y="5299902"/>
            <a:ext cx="439737" cy="441325"/>
          </a:xfrm>
          <a:prstGeom prst="ellipse">
            <a:avLst/>
          </a:prstGeom>
          <a:solidFill>
            <a:schemeClr val="accent6"/>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ru-RU" altLang="ru-RU" sz="1800" b="0" i="0" u="none" strike="noStrike" kern="1200" cap="none" spc="0" normalizeH="0" baseline="0" noProof="0">
              <a:ln>
                <a:noFill/>
              </a:ln>
              <a:solidFill>
                <a:srgbClr val="5B6670"/>
              </a:solidFill>
              <a:effectLst/>
              <a:uLnTx/>
              <a:uFillTx/>
              <a:latin typeface="Calibri" panose="020F0502020204030204" pitchFamily="34" charset="0"/>
              <a:ea typeface="+mn-ea"/>
              <a:cs typeface="+mn-cs"/>
            </a:endParaRPr>
          </a:p>
        </p:txBody>
      </p:sp>
      <p:sp>
        <p:nvSpPr>
          <p:cNvPr id="7179" name="Oval 81">
            <a:extLst>
              <a:ext uri="{FF2B5EF4-FFF2-40B4-BE49-F238E27FC236}">
                <a16:creationId xmlns:a16="http://schemas.microsoft.com/office/drawing/2014/main" id="{451CA4F7-D1A7-4F6B-A013-4899BF4D3573}"/>
              </a:ext>
            </a:extLst>
          </p:cNvPr>
          <p:cNvSpPr>
            <a:spLocks noChangeArrowheads="1"/>
          </p:cNvSpPr>
          <p:nvPr/>
        </p:nvSpPr>
        <p:spPr bwMode="auto">
          <a:xfrm>
            <a:off x="3535535" y="5299902"/>
            <a:ext cx="439737" cy="441325"/>
          </a:xfrm>
          <a:prstGeom prst="ellipse">
            <a:avLst/>
          </a:prstGeom>
          <a:solidFill>
            <a:schemeClr val="accent4"/>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ru-RU" altLang="ru-RU" sz="1800" b="0" i="0" u="none" strike="noStrike" kern="1200" cap="none" spc="0" normalizeH="0" baseline="0" noProof="0">
              <a:ln>
                <a:noFill/>
              </a:ln>
              <a:solidFill>
                <a:srgbClr val="5B6670"/>
              </a:solidFill>
              <a:effectLst/>
              <a:uLnTx/>
              <a:uFillTx/>
              <a:latin typeface="Calibri" panose="020F0502020204030204" pitchFamily="34" charset="0"/>
              <a:ea typeface="+mn-ea"/>
              <a:cs typeface="+mn-cs"/>
            </a:endParaRPr>
          </a:p>
        </p:txBody>
      </p:sp>
      <p:sp>
        <p:nvSpPr>
          <p:cNvPr id="7180" name="Oval 82">
            <a:extLst>
              <a:ext uri="{FF2B5EF4-FFF2-40B4-BE49-F238E27FC236}">
                <a16:creationId xmlns:a16="http://schemas.microsoft.com/office/drawing/2014/main" id="{96195395-08C7-46BA-8CD0-8B805D5F9B65}"/>
              </a:ext>
            </a:extLst>
          </p:cNvPr>
          <p:cNvSpPr>
            <a:spLocks noChangeArrowheads="1"/>
          </p:cNvSpPr>
          <p:nvPr/>
        </p:nvSpPr>
        <p:spPr bwMode="auto">
          <a:xfrm>
            <a:off x="5910435" y="5299902"/>
            <a:ext cx="439737" cy="441325"/>
          </a:xfrm>
          <a:prstGeom prst="ellipse">
            <a:avLst/>
          </a:prstGeom>
          <a:solidFill>
            <a:schemeClr val="bg2"/>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ru-RU" altLang="ru-RU" sz="1800" b="0" i="0" u="none" strike="noStrike" kern="1200" cap="none" spc="0" normalizeH="0" baseline="0" noProof="0">
              <a:ln>
                <a:noFill/>
              </a:ln>
              <a:solidFill>
                <a:srgbClr val="5B6670"/>
              </a:solidFill>
              <a:effectLst/>
              <a:uLnTx/>
              <a:uFillTx/>
              <a:latin typeface="Calibri" panose="020F0502020204030204" pitchFamily="34" charset="0"/>
              <a:ea typeface="+mn-ea"/>
              <a:cs typeface="+mn-cs"/>
            </a:endParaRPr>
          </a:p>
        </p:txBody>
      </p:sp>
      <p:sp>
        <p:nvSpPr>
          <p:cNvPr id="7181" name="Oval 83">
            <a:extLst>
              <a:ext uri="{FF2B5EF4-FFF2-40B4-BE49-F238E27FC236}">
                <a16:creationId xmlns:a16="http://schemas.microsoft.com/office/drawing/2014/main" id="{DC8E861F-7B64-491B-977D-AAED856DA6E5}"/>
              </a:ext>
            </a:extLst>
          </p:cNvPr>
          <p:cNvSpPr>
            <a:spLocks noChangeArrowheads="1"/>
          </p:cNvSpPr>
          <p:nvPr/>
        </p:nvSpPr>
        <p:spPr bwMode="auto">
          <a:xfrm>
            <a:off x="1351135" y="5825363"/>
            <a:ext cx="439737" cy="450851"/>
          </a:xfrm>
          <a:prstGeom prst="ellipse">
            <a:avLst/>
          </a:prstGeom>
          <a:solidFill>
            <a:schemeClr val="accent6"/>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ru-RU" altLang="ru-RU" sz="1800" b="0" i="0" u="none" strike="noStrike" kern="1200" cap="none" spc="0" normalizeH="0" baseline="0" noProof="0">
              <a:ln>
                <a:noFill/>
              </a:ln>
              <a:solidFill>
                <a:srgbClr val="5B6670"/>
              </a:solidFill>
              <a:effectLst/>
              <a:uLnTx/>
              <a:uFillTx/>
              <a:latin typeface="Calibri" panose="020F0502020204030204" pitchFamily="34" charset="0"/>
              <a:ea typeface="+mn-ea"/>
              <a:cs typeface="+mn-cs"/>
            </a:endParaRPr>
          </a:p>
        </p:txBody>
      </p:sp>
      <p:sp>
        <p:nvSpPr>
          <p:cNvPr id="7182" name="Oval 84">
            <a:extLst>
              <a:ext uri="{FF2B5EF4-FFF2-40B4-BE49-F238E27FC236}">
                <a16:creationId xmlns:a16="http://schemas.microsoft.com/office/drawing/2014/main" id="{F4513DD8-0760-4AE3-A75E-A4283CB24725}"/>
              </a:ext>
            </a:extLst>
          </p:cNvPr>
          <p:cNvSpPr>
            <a:spLocks noChangeArrowheads="1"/>
          </p:cNvSpPr>
          <p:nvPr/>
        </p:nvSpPr>
        <p:spPr bwMode="auto">
          <a:xfrm>
            <a:off x="3535535" y="5825363"/>
            <a:ext cx="439737" cy="450851"/>
          </a:xfrm>
          <a:prstGeom prst="ellipse">
            <a:avLst/>
          </a:prstGeom>
          <a:solidFill>
            <a:schemeClr val="accent4"/>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ru-RU" altLang="ru-RU" sz="1800" b="0" i="0" u="none" strike="noStrike" kern="1200" cap="none" spc="0" normalizeH="0" baseline="0" noProof="0">
              <a:ln>
                <a:noFill/>
              </a:ln>
              <a:solidFill>
                <a:srgbClr val="5B6670"/>
              </a:solidFill>
              <a:effectLst/>
              <a:uLnTx/>
              <a:uFillTx/>
              <a:latin typeface="Calibri" panose="020F0502020204030204" pitchFamily="34" charset="0"/>
              <a:ea typeface="+mn-ea"/>
              <a:cs typeface="+mn-cs"/>
            </a:endParaRPr>
          </a:p>
        </p:txBody>
      </p:sp>
      <p:sp>
        <p:nvSpPr>
          <p:cNvPr id="7183" name="Oval 85">
            <a:extLst>
              <a:ext uri="{FF2B5EF4-FFF2-40B4-BE49-F238E27FC236}">
                <a16:creationId xmlns:a16="http://schemas.microsoft.com/office/drawing/2014/main" id="{03A5EC2A-FF34-43C4-B408-9B910B769D00}"/>
              </a:ext>
            </a:extLst>
          </p:cNvPr>
          <p:cNvSpPr>
            <a:spLocks noChangeArrowheads="1"/>
          </p:cNvSpPr>
          <p:nvPr/>
        </p:nvSpPr>
        <p:spPr bwMode="auto">
          <a:xfrm>
            <a:off x="5910435" y="5825363"/>
            <a:ext cx="439737" cy="450851"/>
          </a:xfrm>
          <a:prstGeom prst="ellipse">
            <a:avLst/>
          </a:prstGeom>
          <a:solidFill>
            <a:schemeClr val="bg2"/>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ru-RU" altLang="ru-RU" sz="1800" b="0" i="0" u="none" strike="noStrike" kern="1200" cap="none" spc="0" normalizeH="0" baseline="0" noProof="0">
              <a:ln>
                <a:noFill/>
              </a:ln>
              <a:solidFill>
                <a:srgbClr val="5B6670"/>
              </a:solidFill>
              <a:effectLst/>
              <a:uLnTx/>
              <a:uFillTx/>
              <a:latin typeface="Calibri" panose="020F0502020204030204" pitchFamily="34" charset="0"/>
              <a:ea typeface="+mn-ea"/>
              <a:cs typeface="+mn-cs"/>
            </a:endParaRPr>
          </a:p>
        </p:txBody>
      </p:sp>
      <p:sp>
        <p:nvSpPr>
          <p:cNvPr id="7184" name="Oval 86">
            <a:extLst>
              <a:ext uri="{FF2B5EF4-FFF2-40B4-BE49-F238E27FC236}">
                <a16:creationId xmlns:a16="http://schemas.microsoft.com/office/drawing/2014/main" id="{E0CC2D8A-7675-43D6-8B3A-2A58B62BB66E}"/>
              </a:ext>
            </a:extLst>
          </p:cNvPr>
          <p:cNvSpPr>
            <a:spLocks noChangeArrowheads="1"/>
          </p:cNvSpPr>
          <p:nvPr/>
        </p:nvSpPr>
        <p:spPr bwMode="auto">
          <a:xfrm>
            <a:off x="1351135" y="2107440"/>
            <a:ext cx="439737" cy="441325"/>
          </a:xfrm>
          <a:prstGeom prst="ellipse">
            <a:avLst/>
          </a:prstGeom>
          <a:solidFill>
            <a:schemeClr val="accent6"/>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ru-RU" altLang="ru-RU" sz="1800" b="0" i="0" u="none" strike="noStrike" kern="1200" cap="none" spc="0" normalizeH="0" baseline="0" noProof="0">
              <a:ln>
                <a:noFill/>
              </a:ln>
              <a:solidFill>
                <a:srgbClr val="5B6670"/>
              </a:solidFill>
              <a:effectLst/>
              <a:uLnTx/>
              <a:uFillTx/>
              <a:latin typeface="Calibri" panose="020F0502020204030204" pitchFamily="34" charset="0"/>
              <a:ea typeface="+mn-ea"/>
              <a:cs typeface="+mn-cs"/>
            </a:endParaRPr>
          </a:p>
        </p:txBody>
      </p:sp>
      <p:sp>
        <p:nvSpPr>
          <p:cNvPr id="7185" name="Oval 87">
            <a:extLst>
              <a:ext uri="{FF2B5EF4-FFF2-40B4-BE49-F238E27FC236}">
                <a16:creationId xmlns:a16="http://schemas.microsoft.com/office/drawing/2014/main" id="{730AC68B-AEE9-4980-8CEF-A1ADBD7BBF6C}"/>
              </a:ext>
            </a:extLst>
          </p:cNvPr>
          <p:cNvSpPr>
            <a:spLocks noChangeArrowheads="1"/>
          </p:cNvSpPr>
          <p:nvPr/>
        </p:nvSpPr>
        <p:spPr bwMode="auto">
          <a:xfrm>
            <a:off x="3535535" y="2107440"/>
            <a:ext cx="439737" cy="441325"/>
          </a:xfrm>
          <a:prstGeom prst="ellipse">
            <a:avLst/>
          </a:prstGeom>
          <a:solidFill>
            <a:schemeClr val="accent4"/>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ru-RU" altLang="ru-RU" sz="1800" b="0" i="0" u="none" strike="noStrike" kern="1200" cap="none" spc="0" normalizeH="0" baseline="0" noProof="0">
              <a:ln>
                <a:noFill/>
              </a:ln>
              <a:solidFill>
                <a:srgbClr val="5B6670"/>
              </a:solidFill>
              <a:effectLst/>
              <a:uLnTx/>
              <a:uFillTx/>
              <a:latin typeface="Calibri" panose="020F0502020204030204" pitchFamily="34" charset="0"/>
              <a:ea typeface="+mn-ea"/>
              <a:cs typeface="+mn-cs"/>
            </a:endParaRPr>
          </a:p>
        </p:txBody>
      </p:sp>
      <p:sp>
        <p:nvSpPr>
          <p:cNvPr id="7186" name="Oval 88">
            <a:extLst>
              <a:ext uri="{FF2B5EF4-FFF2-40B4-BE49-F238E27FC236}">
                <a16:creationId xmlns:a16="http://schemas.microsoft.com/office/drawing/2014/main" id="{55019FFD-E291-4A95-879F-478FF27CF7CB}"/>
              </a:ext>
            </a:extLst>
          </p:cNvPr>
          <p:cNvSpPr>
            <a:spLocks noChangeArrowheads="1"/>
          </p:cNvSpPr>
          <p:nvPr/>
        </p:nvSpPr>
        <p:spPr bwMode="auto">
          <a:xfrm>
            <a:off x="5910435" y="2107440"/>
            <a:ext cx="439737" cy="441325"/>
          </a:xfrm>
          <a:prstGeom prst="ellipse">
            <a:avLst/>
          </a:prstGeom>
          <a:solidFill>
            <a:schemeClr val="bg2"/>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ru-RU" altLang="ru-RU" sz="1800" b="0" i="0" u="none" strike="noStrike" kern="1200" cap="none" spc="0" normalizeH="0" baseline="0" noProof="0">
              <a:ln>
                <a:noFill/>
              </a:ln>
              <a:solidFill>
                <a:srgbClr val="5B6670"/>
              </a:solidFill>
              <a:effectLst/>
              <a:uLnTx/>
              <a:uFillTx/>
              <a:latin typeface="Calibri" panose="020F0502020204030204" pitchFamily="34" charset="0"/>
              <a:ea typeface="+mn-ea"/>
              <a:cs typeface="+mn-cs"/>
            </a:endParaRPr>
          </a:p>
        </p:txBody>
      </p:sp>
      <p:sp>
        <p:nvSpPr>
          <p:cNvPr id="7187" name="Rectangle 94">
            <a:extLst>
              <a:ext uri="{FF2B5EF4-FFF2-40B4-BE49-F238E27FC236}">
                <a16:creationId xmlns:a16="http://schemas.microsoft.com/office/drawing/2014/main" id="{427CB21A-9734-495E-83A1-C5783061C2FD}"/>
              </a:ext>
            </a:extLst>
          </p:cNvPr>
          <p:cNvSpPr>
            <a:spLocks noChangeArrowheads="1"/>
          </p:cNvSpPr>
          <p:nvPr/>
        </p:nvSpPr>
        <p:spPr bwMode="auto">
          <a:xfrm>
            <a:off x="863654" y="4293290"/>
            <a:ext cx="140517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ru-RU" sz="1800" b="1" i="0" u="none" strike="noStrike" kern="1200" cap="none" spc="0" normalizeH="0" baseline="0" noProof="0">
                <a:ln>
                  <a:noFill/>
                </a:ln>
                <a:solidFill>
                  <a:schemeClr val="bg1"/>
                </a:solidFill>
                <a:effectLst/>
                <a:uLnTx/>
                <a:uFillTx/>
                <a:latin typeface="Montserrat" pitchFamily="2" charset="77"/>
                <a:ea typeface="+mn-ea"/>
                <a:cs typeface="+mn-cs"/>
              </a:rPr>
              <a:t>No Monthly Usage Fee</a:t>
            </a:r>
            <a:endParaRPr kumimoji="0" lang="ru-RU" altLang="ru-RU" sz="1800" b="1" i="0" u="none" strike="noStrike" kern="1200" cap="none" spc="0" normalizeH="0" baseline="0" noProof="0">
              <a:ln>
                <a:noFill/>
              </a:ln>
              <a:solidFill>
                <a:schemeClr val="bg1"/>
              </a:solidFill>
              <a:effectLst/>
              <a:uLnTx/>
              <a:uFillTx/>
              <a:latin typeface="Montserrat" pitchFamily="2" charset="77"/>
              <a:ea typeface="+mn-ea"/>
              <a:cs typeface="+mn-cs"/>
            </a:endParaRPr>
          </a:p>
        </p:txBody>
      </p:sp>
      <p:sp>
        <p:nvSpPr>
          <p:cNvPr id="7191" name="Freeform 108">
            <a:extLst>
              <a:ext uri="{FF2B5EF4-FFF2-40B4-BE49-F238E27FC236}">
                <a16:creationId xmlns:a16="http://schemas.microsoft.com/office/drawing/2014/main" id="{668FC9DF-9AAA-4E01-BEC3-364F65B09986}"/>
              </a:ext>
            </a:extLst>
          </p:cNvPr>
          <p:cNvSpPr>
            <a:spLocks noEditPoints="1"/>
          </p:cNvSpPr>
          <p:nvPr/>
        </p:nvSpPr>
        <p:spPr bwMode="auto">
          <a:xfrm>
            <a:off x="9712325" y="2294765"/>
            <a:ext cx="1870075" cy="3251200"/>
          </a:xfrm>
          <a:custGeom>
            <a:avLst/>
            <a:gdLst>
              <a:gd name="T0" fmla="*/ 2147483646 w 221"/>
              <a:gd name="T1" fmla="*/ 2147483646 h 383"/>
              <a:gd name="T2" fmla="*/ 2147483646 w 221"/>
              <a:gd name="T3" fmla="*/ 2147483646 h 383"/>
              <a:gd name="T4" fmla="*/ 2147483646 w 221"/>
              <a:gd name="T5" fmla="*/ 2147483646 h 383"/>
              <a:gd name="T6" fmla="*/ 2147483646 w 221"/>
              <a:gd name="T7" fmla="*/ 2147483646 h 383"/>
              <a:gd name="T8" fmla="*/ 2147483646 w 221"/>
              <a:gd name="T9" fmla="*/ 2147483646 h 383"/>
              <a:gd name="T10" fmla="*/ 2147483646 w 221"/>
              <a:gd name="T11" fmla="*/ 0 h 383"/>
              <a:gd name="T12" fmla="*/ 2147483646 w 221"/>
              <a:gd name="T13" fmla="*/ 0 h 383"/>
              <a:gd name="T14" fmla="*/ 0 w 221"/>
              <a:gd name="T15" fmla="*/ 2147483646 h 383"/>
              <a:gd name="T16" fmla="*/ 0 w 221"/>
              <a:gd name="T17" fmla="*/ 2147483646 h 383"/>
              <a:gd name="T18" fmla="*/ 2147483646 w 221"/>
              <a:gd name="T19" fmla="*/ 2147483646 h 383"/>
              <a:gd name="T20" fmla="*/ 2147483646 w 221"/>
              <a:gd name="T21" fmla="*/ 2147483646 h 383"/>
              <a:gd name="T22" fmla="*/ 2147483646 w 221"/>
              <a:gd name="T23" fmla="*/ 2147483646 h 383"/>
              <a:gd name="T24" fmla="*/ 2147483646 w 221"/>
              <a:gd name="T25" fmla="*/ 2147483646 h 383"/>
              <a:gd name="T26" fmla="*/ 2147483646 w 221"/>
              <a:gd name="T27" fmla="*/ 0 h 3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21" h="383">
                <a:moveTo>
                  <a:pt x="211" y="11"/>
                </a:moveTo>
                <a:cubicBezTo>
                  <a:pt x="211" y="373"/>
                  <a:pt x="211" y="373"/>
                  <a:pt x="211" y="373"/>
                </a:cubicBezTo>
                <a:cubicBezTo>
                  <a:pt x="11" y="373"/>
                  <a:pt x="11" y="373"/>
                  <a:pt x="11" y="373"/>
                </a:cubicBezTo>
                <a:cubicBezTo>
                  <a:pt x="11" y="11"/>
                  <a:pt x="11" y="11"/>
                  <a:pt x="11" y="11"/>
                </a:cubicBezTo>
                <a:cubicBezTo>
                  <a:pt x="211" y="11"/>
                  <a:pt x="211" y="11"/>
                  <a:pt x="211" y="11"/>
                </a:cubicBezTo>
                <a:close/>
                <a:moveTo>
                  <a:pt x="211" y="0"/>
                </a:moveTo>
                <a:cubicBezTo>
                  <a:pt x="11" y="0"/>
                  <a:pt x="11" y="0"/>
                  <a:pt x="11" y="0"/>
                </a:cubicBezTo>
                <a:cubicBezTo>
                  <a:pt x="5" y="0"/>
                  <a:pt x="0" y="5"/>
                  <a:pt x="0" y="11"/>
                </a:cubicBezTo>
                <a:cubicBezTo>
                  <a:pt x="0" y="373"/>
                  <a:pt x="0" y="373"/>
                  <a:pt x="0" y="373"/>
                </a:cubicBezTo>
                <a:cubicBezTo>
                  <a:pt x="0" y="378"/>
                  <a:pt x="5" y="383"/>
                  <a:pt x="11" y="383"/>
                </a:cubicBezTo>
                <a:cubicBezTo>
                  <a:pt x="211" y="383"/>
                  <a:pt x="211" y="383"/>
                  <a:pt x="211" y="383"/>
                </a:cubicBezTo>
                <a:cubicBezTo>
                  <a:pt x="217" y="383"/>
                  <a:pt x="221" y="378"/>
                  <a:pt x="221" y="373"/>
                </a:cubicBezTo>
                <a:cubicBezTo>
                  <a:pt x="221" y="11"/>
                  <a:pt x="221" y="11"/>
                  <a:pt x="221" y="11"/>
                </a:cubicBezTo>
                <a:cubicBezTo>
                  <a:pt x="221" y="5"/>
                  <a:pt x="217" y="0"/>
                  <a:pt x="211" y="0"/>
                </a:cubicBezTo>
                <a:close/>
              </a:path>
            </a:pathLst>
          </a:custGeom>
          <a:solidFill>
            <a:srgbClr val="46B4D9"/>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7192" name="Oval 109">
            <a:extLst>
              <a:ext uri="{FF2B5EF4-FFF2-40B4-BE49-F238E27FC236}">
                <a16:creationId xmlns:a16="http://schemas.microsoft.com/office/drawing/2014/main" id="{CE0B143C-2733-4CA3-B910-82E181E3B09D}"/>
              </a:ext>
            </a:extLst>
          </p:cNvPr>
          <p:cNvSpPr>
            <a:spLocks noChangeArrowheads="1"/>
          </p:cNvSpPr>
          <p:nvPr/>
        </p:nvSpPr>
        <p:spPr bwMode="auto">
          <a:xfrm>
            <a:off x="10431461" y="5299902"/>
            <a:ext cx="439739" cy="441325"/>
          </a:xfrm>
          <a:prstGeom prst="ellipse">
            <a:avLst/>
          </a:prstGeom>
          <a:solidFill>
            <a:srgbClr val="46B4D9"/>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ru-RU" altLang="ru-RU" sz="1800" b="0" i="0" u="none" strike="noStrike" kern="1200" cap="none" spc="0" normalizeH="0" baseline="0" noProof="0">
              <a:ln>
                <a:noFill/>
              </a:ln>
              <a:solidFill>
                <a:srgbClr val="5B6670"/>
              </a:solidFill>
              <a:effectLst/>
              <a:uLnTx/>
              <a:uFillTx/>
              <a:latin typeface="Calibri" panose="020F0502020204030204" pitchFamily="34" charset="0"/>
              <a:ea typeface="+mn-ea"/>
              <a:cs typeface="+mn-cs"/>
            </a:endParaRPr>
          </a:p>
        </p:txBody>
      </p:sp>
      <p:sp>
        <p:nvSpPr>
          <p:cNvPr id="7193" name="Oval 110">
            <a:extLst>
              <a:ext uri="{FF2B5EF4-FFF2-40B4-BE49-F238E27FC236}">
                <a16:creationId xmlns:a16="http://schemas.microsoft.com/office/drawing/2014/main" id="{BBE3387F-0646-43B2-B314-94412981C7B1}"/>
              </a:ext>
            </a:extLst>
          </p:cNvPr>
          <p:cNvSpPr>
            <a:spLocks noChangeArrowheads="1"/>
          </p:cNvSpPr>
          <p:nvPr/>
        </p:nvSpPr>
        <p:spPr bwMode="auto">
          <a:xfrm>
            <a:off x="10431461" y="5825363"/>
            <a:ext cx="439739" cy="450851"/>
          </a:xfrm>
          <a:prstGeom prst="ellipse">
            <a:avLst/>
          </a:prstGeom>
          <a:solidFill>
            <a:srgbClr val="46B4D9"/>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ru-RU" altLang="ru-RU" sz="1800" b="0" i="0" u="none" strike="noStrike" kern="1200" cap="none" spc="0" normalizeH="0" baseline="0" noProof="0">
              <a:ln>
                <a:noFill/>
              </a:ln>
              <a:solidFill>
                <a:srgbClr val="5B6670"/>
              </a:solidFill>
              <a:effectLst/>
              <a:uLnTx/>
              <a:uFillTx/>
              <a:latin typeface="Calibri" panose="020F0502020204030204" pitchFamily="34" charset="0"/>
              <a:ea typeface="+mn-ea"/>
              <a:cs typeface="+mn-cs"/>
            </a:endParaRPr>
          </a:p>
        </p:txBody>
      </p:sp>
      <p:sp>
        <p:nvSpPr>
          <p:cNvPr id="7194" name="Oval 111">
            <a:extLst>
              <a:ext uri="{FF2B5EF4-FFF2-40B4-BE49-F238E27FC236}">
                <a16:creationId xmlns:a16="http://schemas.microsoft.com/office/drawing/2014/main" id="{2B0B3985-90B7-4C50-A31D-E40CB39C51FF}"/>
              </a:ext>
            </a:extLst>
          </p:cNvPr>
          <p:cNvSpPr>
            <a:spLocks noChangeArrowheads="1"/>
          </p:cNvSpPr>
          <p:nvPr/>
        </p:nvSpPr>
        <p:spPr bwMode="auto">
          <a:xfrm>
            <a:off x="10431461" y="2107440"/>
            <a:ext cx="439739" cy="441325"/>
          </a:xfrm>
          <a:prstGeom prst="ellipse">
            <a:avLst/>
          </a:prstGeom>
          <a:solidFill>
            <a:srgbClr val="46B4D9"/>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ru-RU" altLang="ru-RU" sz="1800" b="0" i="0" u="none" strike="noStrike" kern="1200" cap="none" spc="0" normalizeH="0" baseline="0" noProof="0">
              <a:ln>
                <a:noFill/>
              </a:ln>
              <a:solidFill>
                <a:srgbClr val="5B6670"/>
              </a:solidFill>
              <a:effectLst/>
              <a:uLnTx/>
              <a:uFillTx/>
              <a:latin typeface="Calibri" panose="020F0502020204030204" pitchFamily="34" charset="0"/>
              <a:ea typeface="+mn-ea"/>
              <a:cs typeface="+mn-cs"/>
            </a:endParaRPr>
          </a:p>
        </p:txBody>
      </p:sp>
      <p:sp>
        <p:nvSpPr>
          <p:cNvPr id="7196" name="TextBox 115">
            <a:extLst>
              <a:ext uri="{FF2B5EF4-FFF2-40B4-BE49-F238E27FC236}">
                <a16:creationId xmlns:a16="http://schemas.microsoft.com/office/drawing/2014/main" id="{B6E3A42D-5E75-43E2-86D6-CC3B716C2913}"/>
              </a:ext>
            </a:extLst>
          </p:cNvPr>
          <p:cNvSpPr txBox="1">
            <a:spLocks noChangeArrowheads="1"/>
          </p:cNvSpPr>
          <p:nvPr/>
        </p:nvSpPr>
        <p:spPr bwMode="auto">
          <a:xfrm>
            <a:off x="690735" y="2637666"/>
            <a:ext cx="176212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ru-RU" sz="1600" b="1" i="0" u="none" strike="noStrike" kern="1200" cap="none" spc="0" normalizeH="0" baseline="0" noProof="0">
                <a:ln>
                  <a:noFill/>
                </a:ln>
                <a:solidFill>
                  <a:schemeClr val="bg1"/>
                </a:solidFill>
                <a:effectLst/>
                <a:uLnTx/>
                <a:uFillTx/>
                <a:latin typeface="Montserrat" pitchFamily="2" charset="77"/>
                <a:ea typeface="+mn-ea"/>
                <a:cs typeface="Arial" panose="020B0604020202020204" pitchFamily="34" charset="0"/>
              </a:rPr>
              <a:t>Tap to Pay, Send an Invoice,</a:t>
            </a:r>
            <a:endParaRPr kumimoji="0" lang="en-US" altLang="ru-RU" sz="1600" b="0" i="0" u="none" strike="noStrike" kern="1200" cap="none" spc="0" normalizeH="0" baseline="0" noProof="0">
              <a:ln>
                <a:noFill/>
              </a:ln>
              <a:solidFill>
                <a:schemeClr val="bg1"/>
              </a:solidFill>
              <a:effectLst/>
              <a:uLnTx/>
              <a:uFillTx/>
              <a:latin typeface="Montserrat" pitchFamily="2" charset="77"/>
              <a:ea typeface="+mn-ea"/>
              <a:cs typeface="Arial" panose="020B0604020202020204" pitchFamily="34" charset="0"/>
            </a:endParaRP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ru-RU" sz="1600" b="1" i="0" u="none" strike="noStrike" kern="1200" cap="none" spc="0" normalizeH="0" baseline="0" noProof="0">
                <a:ln>
                  <a:noFill/>
                </a:ln>
                <a:solidFill>
                  <a:schemeClr val="bg1"/>
                </a:solidFill>
                <a:effectLst/>
                <a:uLnTx/>
                <a:uFillTx/>
                <a:latin typeface="Montserrat" pitchFamily="2" charset="77"/>
                <a:ea typeface="+mn-ea"/>
                <a:cs typeface="Arial" panose="020B0604020202020204" pitchFamily="34" charset="0"/>
              </a:rPr>
              <a:t>Accept Payments</a:t>
            </a:r>
            <a:endParaRPr kumimoji="0" lang="ru-RU" altLang="ru-RU" sz="1400" b="1" i="0" u="none" strike="noStrike" kern="1200" cap="none" spc="0" normalizeH="0" baseline="0" noProof="0">
              <a:ln>
                <a:noFill/>
              </a:ln>
              <a:solidFill>
                <a:schemeClr val="bg1"/>
              </a:solidFill>
              <a:effectLst/>
              <a:uLnTx/>
              <a:uFillTx/>
              <a:latin typeface="Montserrat" pitchFamily="2" charset="77"/>
              <a:ea typeface="+mn-ea"/>
              <a:cs typeface="Arial" panose="020B0604020202020204" pitchFamily="34" charset="0"/>
            </a:endParaRPr>
          </a:p>
        </p:txBody>
      </p:sp>
      <p:sp>
        <p:nvSpPr>
          <p:cNvPr id="7197" name="TextBox 115">
            <a:extLst>
              <a:ext uri="{FF2B5EF4-FFF2-40B4-BE49-F238E27FC236}">
                <a16:creationId xmlns:a16="http://schemas.microsoft.com/office/drawing/2014/main" id="{603E8554-3D10-401D-8A29-32760DA7DA61}"/>
              </a:ext>
            </a:extLst>
          </p:cNvPr>
          <p:cNvSpPr txBox="1">
            <a:spLocks noChangeArrowheads="1"/>
          </p:cNvSpPr>
          <p:nvPr/>
        </p:nvSpPr>
        <p:spPr bwMode="auto">
          <a:xfrm>
            <a:off x="2887834" y="2642428"/>
            <a:ext cx="1763712"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ru-RU" sz="1600" b="1" i="0" u="none" strike="noStrike" kern="1200" cap="none" spc="0" normalizeH="0" baseline="0" noProof="0">
                <a:ln>
                  <a:noFill/>
                </a:ln>
                <a:solidFill>
                  <a:schemeClr val="bg1"/>
                </a:solidFill>
                <a:effectLst/>
                <a:uLnTx/>
                <a:uFillTx/>
                <a:latin typeface="Montserrat" pitchFamily="2" charset="77"/>
                <a:ea typeface="+mn-ea"/>
                <a:cs typeface="Arial" panose="020B0604020202020204" pitchFamily="34" charset="0"/>
              </a:rPr>
              <a:t>Full Autobooks</a:t>
            </a:r>
            <a:r>
              <a:rPr kumimoji="0" lang="en-US" altLang="ru-RU" sz="1600" b="0" i="0" u="none" strike="noStrike" kern="1200" cap="none" spc="0" normalizeH="0" baseline="0" noProof="0">
                <a:ln>
                  <a:noFill/>
                </a:ln>
                <a:solidFill>
                  <a:schemeClr val="bg1"/>
                </a:solidFill>
                <a:effectLst/>
                <a:uLnTx/>
                <a:uFillTx/>
                <a:latin typeface="Montserrat" pitchFamily="2" charset="77"/>
                <a:ea typeface="+mn-ea"/>
                <a:cs typeface="Arial" panose="020B0604020202020204" pitchFamily="34" charset="0"/>
              </a:rPr>
              <a:t> (includes Accounting and Reporting)</a:t>
            </a:r>
            <a:endParaRPr kumimoji="0" lang="ru-RU" altLang="ru-RU" sz="1400" b="0" i="0" u="none" strike="noStrike" kern="1200" cap="none" spc="0" normalizeH="0" baseline="0" noProof="0">
              <a:ln>
                <a:noFill/>
              </a:ln>
              <a:solidFill>
                <a:schemeClr val="bg1"/>
              </a:solidFill>
              <a:effectLst/>
              <a:uLnTx/>
              <a:uFillTx/>
              <a:latin typeface="Montserrat" pitchFamily="2" charset="77"/>
              <a:ea typeface="+mn-ea"/>
              <a:cs typeface="Arial" panose="020B0604020202020204" pitchFamily="34" charset="0"/>
            </a:endParaRPr>
          </a:p>
        </p:txBody>
      </p:sp>
      <p:sp>
        <p:nvSpPr>
          <p:cNvPr id="7198" name="TextBox 115">
            <a:extLst>
              <a:ext uri="{FF2B5EF4-FFF2-40B4-BE49-F238E27FC236}">
                <a16:creationId xmlns:a16="http://schemas.microsoft.com/office/drawing/2014/main" id="{EDB6D42F-78AA-4FE4-9BD8-F75B83A602B5}"/>
              </a:ext>
            </a:extLst>
          </p:cNvPr>
          <p:cNvSpPr txBox="1">
            <a:spLocks noChangeArrowheads="1"/>
          </p:cNvSpPr>
          <p:nvPr/>
        </p:nvSpPr>
        <p:spPr bwMode="auto">
          <a:xfrm>
            <a:off x="5189710" y="2642656"/>
            <a:ext cx="1871663"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ru-RU" sz="1500" b="0" i="0" u="none" strike="noStrike" kern="1200" cap="none" spc="0" normalizeH="0" baseline="0" noProof="0">
                <a:ln>
                  <a:noFill/>
                </a:ln>
                <a:solidFill>
                  <a:schemeClr val="bg1"/>
                </a:solidFill>
                <a:effectLst/>
                <a:uLnTx/>
                <a:uFillTx/>
                <a:latin typeface="Montserrat" pitchFamily="2" charset="77"/>
                <a:ea typeface="+mn-ea"/>
                <a:cs typeface="Arial" panose="020B0604020202020204" pitchFamily="34" charset="0"/>
              </a:rPr>
              <a:t>Tap to Pay</a:t>
            </a:r>
            <a:br>
              <a:rPr kumimoji="0" lang="en-US" altLang="ru-RU" sz="1500" b="0" i="0" u="none" strike="noStrike" kern="1200" cap="none" spc="0" normalizeH="0" baseline="0" noProof="0">
                <a:ln>
                  <a:noFill/>
                </a:ln>
                <a:solidFill>
                  <a:schemeClr val="bg1"/>
                </a:solidFill>
                <a:effectLst/>
                <a:uLnTx/>
                <a:uFillTx/>
                <a:latin typeface="Montserrat" pitchFamily="2" charset="77"/>
                <a:ea typeface="+mn-ea"/>
                <a:cs typeface="Arial" panose="020B0604020202020204" pitchFamily="34" charset="0"/>
              </a:rPr>
            </a:br>
            <a:r>
              <a:rPr kumimoji="0" lang="en-US" altLang="ru-RU" sz="1500" b="0" i="0" u="none" strike="noStrike" kern="1200" cap="none" spc="0" normalizeH="0" baseline="0" noProof="0">
                <a:ln>
                  <a:noFill/>
                </a:ln>
                <a:solidFill>
                  <a:schemeClr val="bg1"/>
                </a:solidFill>
                <a:effectLst/>
                <a:uLnTx/>
                <a:uFillTx/>
                <a:latin typeface="Montserrat" pitchFamily="2" charset="77"/>
                <a:ea typeface="+mn-ea"/>
                <a:cs typeface="Arial" panose="020B0604020202020204" pitchFamily="34" charset="0"/>
              </a:rPr>
              <a:t>Card Present Processing</a:t>
            </a:r>
            <a:endParaRPr kumimoji="0" lang="ru-RU" altLang="ru-RU" sz="1500" b="0" i="0" u="none" strike="noStrike" kern="1200" cap="none" spc="0" normalizeH="0" baseline="0" noProof="0">
              <a:ln>
                <a:noFill/>
              </a:ln>
              <a:solidFill>
                <a:schemeClr val="bg1"/>
              </a:solidFill>
              <a:effectLst/>
              <a:uLnTx/>
              <a:uFillTx/>
              <a:latin typeface="Montserrat" pitchFamily="2" charset="77"/>
              <a:ea typeface="+mn-ea"/>
              <a:cs typeface="Arial" panose="020B0604020202020204" pitchFamily="34" charset="0"/>
            </a:endParaRPr>
          </a:p>
        </p:txBody>
      </p:sp>
      <p:sp>
        <p:nvSpPr>
          <p:cNvPr id="7199" name="TextBox 115">
            <a:extLst>
              <a:ext uri="{FF2B5EF4-FFF2-40B4-BE49-F238E27FC236}">
                <a16:creationId xmlns:a16="http://schemas.microsoft.com/office/drawing/2014/main" id="{578F74A4-462F-4FA9-BF11-9A205A3A693A}"/>
              </a:ext>
            </a:extLst>
          </p:cNvPr>
          <p:cNvSpPr txBox="1">
            <a:spLocks noChangeArrowheads="1"/>
          </p:cNvSpPr>
          <p:nvPr/>
        </p:nvSpPr>
        <p:spPr bwMode="auto">
          <a:xfrm>
            <a:off x="9744073" y="2641445"/>
            <a:ext cx="176212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ru-RU" sz="1400" b="0" i="0" u="none" strike="noStrike" kern="1200" cap="none" spc="0" normalizeH="0" baseline="0" noProof="0">
                <a:ln>
                  <a:noFill/>
                </a:ln>
                <a:solidFill>
                  <a:schemeClr val="bg1"/>
                </a:solidFill>
                <a:effectLst/>
                <a:uLnTx/>
                <a:uFillTx/>
                <a:latin typeface="Montserrat" pitchFamily="2" charset="77"/>
                <a:ea typeface="+mn-ea"/>
                <a:cs typeface="Arial" panose="020B0604020202020204" pitchFamily="34" charset="0"/>
              </a:rPr>
              <a:t>ACH</a:t>
            </a:r>
          </a:p>
          <a:p>
            <a:pPr marL="0" marR="0" lvl="0" indent="0" algn="ctr" defTabSz="914400" rtl="0" eaLnBrk="1" fontAlgn="auto" latinLnBrk="0" hangingPunct="1">
              <a:lnSpc>
                <a:spcPct val="100000"/>
              </a:lnSpc>
              <a:spcBef>
                <a:spcPct val="0"/>
              </a:spcBef>
              <a:spcAft>
                <a:spcPts val="0"/>
              </a:spcAft>
              <a:buClrTx/>
              <a:buSzTx/>
              <a:buFontTx/>
              <a:buNone/>
              <a:tabLst/>
              <a:defRPr/>
            </a:pPr>
            <a:r>
              <a:rPr lang="en-US" altLang="ru-RU" sz="1400">
                <a:solidFill>
                  <a:schemeClr val="bg1"/>
                </a:solidFill>
                <a:latin typeface="Montserrat" pitchFamily="2" charset="77"/>
                <a:cs typeface="Arial" panose="020B0604020202020204" pitchFamily="34" charset="0"/>
              </a:rPr>
              <a:t>(Bank Transfer)</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ru-RU" sz="1400" b="0" i="0" u="none" strike="noStrike" kern="1200" cap="none" spc="0" normalizeH="0" baseline="0" noProof="0">
                <a:ln>
                  <a:noFill/>
                </a:ln>
                <a:solidFill>
                  <a:schemeClr val="bg1"/>
                </a:solidFill>
                <a:effectLst/>
                <a:uLnTx/>
                <a:uFillTx/>
                <a:latin typeface="Montserrat" pitchFamily="2" charset="77"/>
                <a:ea typeface="+mn-ea"/>
                <a:cs typeface="Arial" panose="020B0604020202020204" pitchFamily="34" charset="0"/>
              </a:rPr>
              <a:t>Processing</a:t>
            </a:r>
            <a:endParaRPr kumimoji="0" lang="ru-RU" altLang="ru-RU" sz="1400" b="0" i="0" u="none" strike="noStrike" kern="1200" cap="none" spc="0" normalizeH="0" baseline="0" noProof="0">
              <a:ln>
                <a:noFill/>
              </a:ln>
              <a:solidFill>
                <a:schemeClr val="bg1"/>
              </a:solidFill>
              <a:effectLst/>
              <a:uLnTx/>
              <a:uFillTx/>
              <a:latin typeface="Montserrat" pitchFamily="2" charset="77"/>
              <a:ea typeface="+mn-ea"/>
              <a:cs typeface="Arial" panose="020B0604020202020204" pitchFamily="34" charset="0"/>
            </a:endParaRPr>
          </a:p>
        </p:txBody>
      </p:sp>
      <p:sp>
        <p:nvSpPr>
          <p:cNvPr id="32" name="Rectangle 94">
            <a:extLst>
              <a:ext uri="{FF2B5EF4-FFF2-40B4-BE49-F238E27FC236}">
                <a16:creationId xmlns:a16="http://schemas.microsoft.com/office/drawing/2014/main" id="{A6EFA113-D755-4963-8371-69802C4EA0D4}"/>
              </a:ext>
            </a:extLst>
          </p:cNvPr>
          <p:cNvSpPr>
            <a:spLocks noChangeArrowheads="1"/>
          </p:cNvSpPr>
          <p:nvPr/>
        </p:nvSpPr>
        <p:spPr bwMode="auto">
          <a:xfrm>
            <a:off x="3083353" y="4361945"/>
            <a:ext cx="1405171"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ru-RU" sz="1900" b="1" i="0" u="none" strike="noStrike" kern="1200" cap="none" spc="0" normalizeH="0" baseline="0" noProof="0">
                <a:ln>
                  <a:noFill/>
                </a:ln>
                <a:solidFill>
                  <a:schemeClr val="bg1"/>
                </a:solidFill>
                <a:effectLst/>
                <a:uLnTx/>
                <a:uFillTx/>
                <a:latin typeface="Montserrat" pitchFamily="2" charset="77"/>
                <a:ea typeface="+mn-ea"/>
                <a:cs typeface="+mn-cs"/>
              </a:rPr>
              <a:t>$9.99 / mo.</a:t>
            </a:r>
            <a:endParaRPr kumimoji="0" lang="ru-RU" altLang="ru-RU" sz="1900" b="1" i="0" u="none" strike="noStrike" kern="1200" cap="none" spc="0" normalizeH="0" baseline="0" noProof="0">
              <a:ln>
                <a:noFill/>
              </a:ln>
              <a:solidFill>
                <a:schemeClr val="bg1"/>
              </a:solidFill>
              <a:effectLst/>
              <a:uLnTx/>
              <a:uFillTx/>
              <a:latin typeface="Montserrat" pitchFamily="2" charset="77"/>
              <a:ea typeface="+mn-ea"/>
              <a:cs typeface="+mn-cs"/>
            </a:endParaRPr>
          </a:p>
        </p:txBody>
      </p:sp>
      <p:sp>
        <p:nvSpPr>
          <p:cNvPr id="33" name="Rectangle 94">
            <a:extLst>
              <a:ext uri="{FF2B5EF4-FFF2-40B4-BE49-F238E27FC236}">
                <a16:creationId xmlns:a16="http://schemas.microsoft.com/office/drawing/2014/main" id="{B4F49827-74DF-6849-666F-E839A5F13CD1}"/>
              </a:ext>
            </a:extLst>
          </p:cNvPr>
          <p:cNvSpPr>
            <a:spLocks noChangeArrowheads="1"/>
          </p:cNvSpPr>
          <p:nvPr/>
        </p:nvSpPr>
        <p:spPr bwMode="auto">
          <a:xfrm>
            <a:off x="5422955" y="4361945"/>
            <a:ext cx="14051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altLang="ru-RU" sz="2000" b="1">
                <a:solidFill>
                  <a:schemeClr val="bg1"/>
                </a:solidFill>
                <a:latin typeface="Montserrat" pitchFamily="2" charset="77"/>
              </a:rPr>
              <a:t>2.75</a:t>
            </a:r>
            <a:r>
              <a:rPr kumimoji="0" lang="en-US" altLang="ru-RU" sz="2000" b="1" i="0" u="none" strike="noStrike" kern="1200" cap="none" spc="0" normalizeH="0" baseline="0" noProof="0">
                <a:ln>
                  <a:noFill/>
                </a:ln>
                <a:solidFill>
                  <a:schemeClr val="bg1"/>
                </a:solidFill>
                <a:effectLst/>
                <a:uLnTx/>
                <a:uFillTx/>
                <a:latin typeface="Montserrat" pitchFamily="2" charset="77"/>
                <a:ea typeface="+mn-ea"/>
                <a:cs typeface="+mn-cs"/>
              </a:rPr>
              <a:t> %</a:t>
            </a:r>
            <a:endParaRPr kumimoji="0" lang="ru-RU" altLang="ru-RU" sz="2000" b="1" i="0" u="none" strike="noStrike" kern="1200" cap="none" spc="0" normalizeH="0" baseline="0" noProof="0">
              <a:ln>
                <a:noFill/>
              </a:ln>
              <a:solidFill>
                <a:schemeClr val="bg1"/>
              </a:solidFill>
              <a:effectLst/>
              <a:uLnTx/>
              <a:uFillTx/>
              <a:latin typeface="Montserrat" pitchFamily="2" charset="77"/>
              <a:ea typeface="+mn-ea"/>
              <a:cs typeface="+mn-cs"/>
            </a:endParaRPr>
          </a:p>
        </p:txBody>
      </p:sp>
      <p:sp>
        <p:nvSpPr>
          <p:cNvPr id="34" name="Rectangle 94">
            <a:extLst>
              <a:ext uri="{FF2B5EF4-FFF2-40B4-BE49-F238E27FC236}">
                <a16:creationId xmlns:a16="http://schemas.microsoft.com/office/drawing/2014/main" id="{42F00B03-3F0A-7203-E147-4C5C2389C769}"/>
              </a:ext>
            </a:extLst>
          </p:cNvPr>
          <p:cNvSpPr>
            <a:spLocks noChangeArrowheads="1"/>
          </p:cNvSpPr>
          <p:nvPr/>
        </p:nvSpPr>
        <p:spPr bwMode="auto">
          <a:xfrm>
            <a:off x="9944776" y="4361945"/>
            <a:ext cx="14051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ru-RU" sz="2000" b="1" i="0" u="none" strike="noStrike" kern="1200" cap="none" spc="0" normalizeH="0" baseline="0" noProof="0">
                <a:ln>
                  <a:noFill/>
                </a:ln>
                <a:solidFill>
                  <a:schemeClr val="bg1"/>
                </a:solidFill>
                <a:effectLst/>
                <a:uLnTx/>
                <a:uFillTx/>
                <a:latin typeface="Montserrat" pitchFamily="2" charset="77"/>
                <a:ea typeface="+mn-ea"/>
                <a:cs typeface="+mn-cs"/>
              </a:rPr>
              <a:t>1.00 %</a:t>
            </a:r>
            <a:endParaRPr kumimoji="0" lang="ru-RU" altLang="ru-RU" sz="2000" b="1" i="0" u="none" strike="noStrike" kern="1200" cap="none" spc="0" normalizeH="0" baseline="0" noProof="0">
              <a:ln>
                <a:noFill/>
              </a:ln>
              <a:solidFill>
                <a:schemeClr val="bg1"/>
              </a:solidFill>
              <a:effectLst/>
              <a:uLnTx/>
              <a:uFillTx/>
              <a:latin typeface="Montserrat" pitchFamily="2" charset="77"/>
              <a:ea typeface="+mn-ea"/>
              <a:cs typeface="+mn-cs"/>
            </a:endParaRPr>
          </a:p>
        </p:txBody>
      </p:sp>
      <p:cxnSp>
        <p:nvCxnSpPr>
          <p:cNvPr id="3" name="Straight Connector 2">
            <a:extLst>
              <a:ext uri="{FF2B5EF4-FFF2-40B4-BE49-F238E27FC236}">
                <a16:creationId xmlns:a16="http://schemas.microsoft.com/office/drawing/2014/main" id="{84CC6B39-A076-9969-DF8D-A46C26F48848}"/>
              </a:ext>
            </a:extLst>
          </p:cNvPr>
          <p:cNvCxnSpPr>
            <a:cxnSpLocks/>
          </p:cNvCxnSpPr>
          <p:nvPr/>
        </p:nvCxnSpPr>
        <p:spPr>
          <a:xfrm>
            <a:off x="4956346" y="2266968"/>
            <a:ext cx="0" cy="3278997"/>
          </a:xfrm>
          <a:prstGeom prst="line">
            <a:avLst/>
          </a:prstGeom>
          <a:ln w="38100" cap="rnd" cmpd="sng" algn="ctr">
            <a:solidFill>
              <a:schemeClr val="accent5">
                <a:alpha val="78112"/>
              </a:schemeClr>
            </a:solidFill>
            <a:prstDash val="dashDot"/>
            <a:bevel/>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Slide Number Placeholder 5">
            <a:extLst>
              <a:ext uri="{FF2B5EF4-FFF2-40B4-BE49-F238E27FC236}">
                <a16:creationId xmlns:a16="http://schemas.microsoft.com/office/drawing/2014/main" id="{035E32B0-AA1F-CD2B-DCCE-921AF52CCD7F}"/>
              </a:ext>
            </a:extLst>
          </p:cNvPr>
          <p:cNvSpPr txBox="1">
            <a:spLocks/>
          </p:cNvSpPr>
          <p:nvPr/>
        </p:nvSpPr>
        <p:spPr>
          <a:xfrm>
            <a:off x="297600" y="6371479"/>
            <a:ext cx="624000" cy="180000"/>
          </a:xfrm>
          <a:prstGeom prst="rect">
            <a:avLst/>
          </a:prstGeom>
        </p:spPr>
        <p:txBody>
          <a:bodyPr vert="horz" lIns="0" tIns="0" rIns="0" bIns="0" rtlCol="0" anchor="ctr"/>
          <a:lstStyle>
            <a:defPPr>
              <a:defRPr lang="fi-FI"/>
            </a:defPPr>
            <a:lvl1pPr marL="0" algn="r" defTabSz="914400" rtl="0" eaLnBrk="1" latinLnBrk="0" hangingPunct="1">
              <a:defRPr sz="900" kern="1200">
                <a:solidFill>
                  <a:schemeClr val="tx1">
                    <a:lumMod val="65000"/>
                    <a:lumOff val="3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60C2248-B95D-984B-A0F4-42B9A4652AA7}" type="slidenum">
              <a:rPr kumimoji="0" lang="en-US" sz="1200" b="0" i="0" u="none" strike="noStrike" kern="1200" cap="none" spc="0" normalizeH="0" baseline="0" noProof="0">
                <a:ln>
                  <a:noFill/>
                </a:ln>
                <a:solidFill>
                  <a:srgbClr val="5B6670">
                    <a:lumMod val="65000"/>
                    <a:lumOff val="35000"/>
                  </a:srgbClr>
                </a:solidFill>
                <a:effectLst/>
                <a:uLnTx/>
                <a:uFillTx/>
                <a:latin typeface="Montserrat Light" panose="020206030504050203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srgbClr val="5B6670">
                  <a:lumMod val="65000"/>
                  <a:lumOff val="35000"/>
                </a:srgbClr>
              </a:solidFill>
              <a:effectLst/>
              <a:uLnTx/>
              <a:uFillTx/>
              <a:latin typeface="Montserrat Light" panose="02020603050405020304"/>
              <a:ea typeface="+mn-ea"/>
              <a:cs typeface="+mn-cs"/>
            </a:endParaRPr>
          </a:p>
        </p:txBody>
      </p:sp>
      <p:sp>
        <p:nvSpPr>
          <p:cNvPr id="7" name="Title 6">
            <a:extLst>
              <a:ext uri="{FF2B5EF4-FFF2-40B4-BE49-F238E27FC236}">
                <a16:creationId xmlns:a16="http://schemas.microsoft.com/office/drawing/2014/main" id="{956AAEAD-C6C0-94E6-F3F3-EBC615CF3E1E}"/>
              </a:ext>
            </a:extLst>
          </p:cNvPr>
          <p:cNvSpPr>
            <a:spLocks noGrp="1"/>
          </p:cNvSpPr>
          <p:nvPr>
            <p:ph type="title"/>
          </p:nvPr>
        </p:nvSpPr>
        <p:spPr>
          <a:xfrm>
            <a:off x="609600" y="310423"/>
            <a:ext cx="10972800" cy="788044"/>
          </a:xfrm>
        </p:spPr>
        <p:txBody>
          <a:bodyPr/>
          <a:lstStyle/>
          <a:p>
            <a:r>
              <a:rPr lang="en-US" sz="4400">
                <a:solidFill>
                  <a:schemeClr val="accent2"/>
                </a:solidFill>
              </a:rPr>
              <a:t>Autobooks Pricing</a:t>
            </a:r>
          </a:p>
        </p:txBody>
      </p:sp>
      <p:sp>
        <p:nvSpPr>
          <p:cNvPr id="9" name="TextBox 115">
            <a:extLst>
              <a:ext uri="{FF2B5EF4-FFF2-40B4-BE49-F238E27FC236}">
                <a16:creationId xmlns:a16="http://schemas.microsoft.com/office/drawing/2014/main" id="{707DD133-1EEE-59B8-F475-A26D25B3A204}"/>
              </a:ext>
            </a:extLst>
          </p:cNvPr>
          <p:cNvSpPr txBox="1">
            <a:spLocks noChangeArrowheads="1"/>
          </p:cNvSpPr>
          <p:nvPr/>
        </p:nvSpPr>
        <p:spPr bwMode="auto">
          <a:xfrm>
            <a:off x="2" y="1098467"/>
            <a:ext cx="1219199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ru-RU" sz="1800" b="0" i="0" u="none" strike="noStrike" kern="1200" cap="none" spc="0" normalizeH="0" baseline="0" noProof="0">
                <a:ln>
                  <a:noFill/>
                </a:ln>
                <a:solidFill>
                  <a:schemeClr val="bg1"/>
                </a:solidFill>
                <a:effectLst/>
                <a:uLnTx/>
                <a:uFillTx/>
                <a:latin typeface="Montserrat" pitchFamily="2" charset="77"/>
                <a:ea typeface="+mn-ea"/>
                <a:cs typeface="Arial" panose="020B0604020202020204" pitchFamily="34" charset="0"/>
              </a:rPr>
              <a:t>| Simple and easy to understand | No hidden fees or additional use charges | </a:t>
            </a:r>
            <a:br>
              <a:rPr kumimoji="0" lang="en-US" altLang="ru-RU" sz="1800" b="0" i="0" u="none" strike="noStrike" kern="1200" cap="none" spc="0" normalizeH="0" baseline="0" noProof="0">
                <a:ln>
                  <a:noFill/>
                </a:ln>
                <a:solidFill>
                  <a:schemeClr val="bg1"/>
                </a:solidFill>
                <a:effectLst/>
                <a:uLnTx/>
                <a:uFillTx/>
                <a:latin typeface="Montserrat" pitchFamily="2" charset="77"/>
                <a:ea typeface="+mn-ea"/>
                <a:cs typeface="Arial" panose="020B0604020202020204" pitchFamily="34" charset="0"/>
              </a:rPr>
            </a:br>
            <a:r>
              <a:rPr kumimoji="0" lang="en-US" altLang="ru-RU" sz="1800" b="0" i="0" u="none" strike="noStrike" kern="1200" cap="none" spc="0" normalizeH="0" baseline="0" noProof="0">
                <a:ln>
                  <a:noFill/>
                </a:ln>
                <a:solidFill>
                  <a:schemeClr val="bg1"/>
                </a:solidFill>
                <a:effectLst/>
                <a:uLnTx/>
                <a:uFillTx/>
                <a:latin typeface="Montserrat" pitchFamily="2" charset="77"/>
                <a:ea typeface="+mn-ea"/>
                <a:cs typeface="Arial" panose="020B0604020202020204" pitchFamily="34" charset="0"/>
              </a:rPr>
              <a:t>| No contract to sign and no required use agreements |</a:t>
            </a:r>
            <a:endParaRPr kumimoji="0" lang="ru-RU" altLang="ru-RU" sz="1600" b="0" i="0" u="none" strike="noStrike" kern="1200" cap="none" spc="0" normalizeH="0" baseline="0" noProof="0">
              <a:ln>
                <a:noFill/>
              </a:ln>
              <a:solidFill>
                <a:schemeClr val="bg1"/>
              </a:solidFill>
              <a:effectLst/>
              <a:uLnTx/>
              <a:uFillTx/>
              <a:latin typeface="Montserrat" pitchFamily="2" charset="77"/>
              <a:ea typeface="+mn-ea"/>
              <a:cs typeface="Arial" panose="020B0604020202020204" pitchFamily="34" charset="0"/>
            </a:endParaRPr>
          </a:p>
        </p:txBody>
      </p:sp>
      <p:sp>
        <p:nvSpPr>
          <p:cNvPr id="4" name="Freeform 79">
            <a:extLst>
              <a:ext uri="{FF2B5EF4-FFF2-40B4-BE49-F238E27FC236}">
                <a16:creationId xmlns:a16="http://schemas.microsoft.com/office/drawing/2014/main" id="{9DD5FBE5-55D8-0FA3-C2C4-90B309527F69}"/>
              </a:ext>
            </a:extLst>
          </p:cNvPr>
          <p:cNvSpPr>
            <a:spLocks noEditPoints="1"/>
          </p:cNvSpPr>
          <p:nvPr/>
        </p:nvSpPr>
        <p:spPr bwMode="auto">
          <a:xfrm>
            <a:off x="7470685" y="2294765"/>
            <a:ext cx="1871663" cy="3251200"/>
          </a:xfrm>
          <a:custGeom>
            <a:avLst/>
            <a:gdLst>
              <a:gd name="T0" fmla="*/ 2147483646 w 221"/>
              <a:gd name="T1" fmla="*/ 2147483646 h 383"/>
              <a:gd name="T2" fmla="*/ 2147483646 w 221"/>
              <a:gd name="T3" fmla="*/ 2147483646 h 383"/>
              <a:gd name="T4" fmla="*/ 2147483646 w 221"/>
              <a:gd name="T5" fmla="*/ 2147483646 h 383"/>
              <a:gd name="T6" fmla="*/ 2147483646 w 221"/>
              <a:gd name="T7" fmla="*/ 2147483646 h 383"/>
              <a:gd name="T8" fmla="*/ 2147483646 w 221"/>
              <a:gd name="T9" fmla="*/ 2147483646 h 383"/>
              <a:gd name="T10" fmla="*/ 2147483646 w 221"/>
              <a:gd name="T11" fmla="*/ 0 h 383"/>
              <a:gd name="T12" fmla="*/ 2147483646 w 221"/>
              <a:gd name="T13" fmla="*/ 0 h 383"/>
              <a:gd name="T14" fmla="*/ 0 w 221"/>
              <a:gd name="T15" fmla="*/ 2147483646 h 383"/>
              <a:gd name="T16" fmla="*/ 0 w 221"/>
              <a:gd name="T17" fmla="*/ 2147483646 h 383"/>
              <a:gd name="T18" fmla="*/ 2147483646 w 221"/>
              <a:gd name="T19" fmla="*/ 2147483646 h 383"/>
              <a:gd name="T20" fmla="*/ 2147483646 w 221"/>
              <a:gd name="T21" fmla="*/ 2147483646 h 383"/>
              <a:gd name="T22" fmla="*/ 2147483646 w 221"/>
              <a:gd name="T23" fmla="*/ 2147483646 h 383"/>
              <a:gd name="T24" fmla="*/ 2147483646 w 221"/>
              <a:gd name="T25" fmla="*/ 2147483646 h 383"/>
              <a:gd name="T26" fmla="*/ 2147483646 w 221"/>
              <a:gd name="T27" fmla="*/ 0 h 3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21" h="383">
                <a:moveTo>
                  <a:pt x="211" y="11"/>
                </a:moveTo>
                <a:cubicBezTo>
                  <a:pt x="211" y="373"/>
                  <a:pt x="211" y="373"/>
                  <a:pt x="211" y="373"/>
                </a:cubicBezTo>
                <a:cubicBezTo>
                  <a:pt x="11" y="373"/>
                  <a:pt x="11" y="373"/>
                  <a:pt x="11" y="373"/>
                </a:cubicBezTo>
                <a:cubicBezTo>
                  <a:pt x="11" y="11"/>
                  <a:pt x="11" y="11"/>
                  <a:pt x="11" y="11"/>
                </a:cubicBezTo>
                <a:cubicBezTo>
                  <a:pt x="211" y="11"/>
                  <a:pt x="211" y="11"/>
                  <a:pt x="211" y="11"/>
                </a:cubicBezTo>
                <a:close/>
                <a:moveTo>
                  <a:pt x="211" y="0"/>
                </a:moveTo>
                <a:cubicBezTo>
                  <a:pt x="11" y="0"/>
                  <a:pt x="11" y="0"/>
                  <a:pt x="11" y="0"/>
                </a:cubicBezTo>
                <a:cubicBezTo>
                  <a:pt x="5" y="0"/>
                  <a:pt x="0" y="5"/>
                  <a:pt x="0" y="11"/>
                </a:cubicBezTo>
                <a:cubicBezTo>
                  <a:pt x="0" y="373"/>
                  <a:pt x="0" y="373"/>
                  <a:pt x="0" y="373"/>
                </a:cubicBezTo>
                <a:cubicBezTo>
                  <a:pt x="0" y="378"/>
                  <a:pt x="5" y="383"/>
                  <a:pt x="11" y="383"/>
                </a:cubicBezTo>
                <a:cubicBezTo>
                  <a:pt x="211" y="383"/>
                  <a:pt x="211" y="383"/>
                  <a:pt x="211" y="383"/>
                </a:cubicBezTo>
                <a:cubicBezTo>
                  <a:pt x="216" y="383"/>
                  <a:pt x="221" y="378"/>
                  <a:pt x="221" y="373"/>
                </a:cubicBezTo>
                <a:cubicBezTo>
                  <a:pt x="221" y="11"/>
                  <a:pt x="221" y="11"/>
                  <a:pt x="221" y="11"/>
                </a:cubicBezTo>
                <a:cubicBezTo>
                  <a:pt x="221" y="5"/>
                  <a:pt x="216" y="0"/>
                  <a:pt x="211" y="0"/>
                </a:cubicBezTo>
                <a:close/>
              </a:path>
            </a:pathLst>
          </a:custGeom>
          <a:solidFill>
            <a:schemeClr val="accent5"/>
          </a:solid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5" name="Oval 82">
            <a:extLst>
              <a:ext uri="{FF2B5EF4-FFF2-40B4-BE49-F238E27FC236}">
                <a16:creationId xmlns:a16="http://schemas.microsoft.com/office/drawing/2014/main" id="{E8780485-F8D2-750D-8F90-DBA7C09A928B}"/>
              </a:ext>
            </a:extLst>
          </p:cNvPr>
          <p:cNvSpPr>
            <a:spLocks noChangeArrowheads="1"/>
          </p:cNvSpPr>
          <p:nvPr/>
        </p:nvSpPr>
        <p:spPr bwMode="auto">
          <a:xfrm>
            <a:off x="8191410" y="5299902"/>
            <a:ext cx="439737" cy="441325"/>
          </a:xfrm>
          <a:prstGeom prst="ellipse">
            <a:avLst/>
          </a:prstGeom>
          <a:solidFill>
            <a:schemeClr val="accent5"/>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ru-RU" altLang="ru-RU" sz="1800" b="0" i="0" u="none" strike="noStrike" kern="1200" cap="none" spc="0" normalizeH="0" baseline="0" noProof="0">
              <a:ln>
                <a:noFill/>
              </a:ln>
              <a:solidFill>
                <a:srgbClr val="5B6670"/>
              </a:solidFill>
              <a:effectLst/>
              <a:uLnTx/>
              <a:uFillTx/>
              <a:latin typeface="Calibri" panose="020F0502020204030204" pitchFamily="34" charset="0"/>
              <a:ea typeface="+mn-ea"/>
              <a:cs typeface="+mn-cs"/>
            </a:endParaRPr>
          </a:p>
        </p:txBody>
      </p:sp>
      <p:sp>
        <p:nvSpPr>
          <p:cNvPr id="6" name="Oval 85">
            <a:extLst>
              <a:ext uri="{FF2B5EF4-FFF2-40B4-BE49-F238E27FC236}">
                <a16:creationId xmlns:a16="http://schemas.microsoft.com/office/drawing/2014/main" id="{47B592CD-C24E-B186-7583-6BF9177F9760}"/>
              </a:ext>
            </a:extLst>
          </p:cNvPr>
          <p:cNvSpPr>
            <a:spLocks noChangeArrowheads="1"/>
          </p:cNvSpPr>
          <p:nvPr/>
        </p:nvSpPr>
        <p:spPr bwMode="auto">
          <a:xfrm>
            <a:off x="8191410" y="5825363"/>
            <a:ext cx="439737" cy="450851"/>
          </a:xfrm>
          <a:prstGeom prst="ellipse">
            <a:avLst/>
          </a:prstGeom>
          <a:solidFill>
            <a:schemeClr val="accent5"/>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ru-RU" altLang="ru-RU" sz="1800" b="0" i="0" u="none" strike="noStrike" kern="1200" cap="none" spc="0" normalizeH="0" baseline="0" noProof="0">
              <a:ln>
                <a:noFill/>
              </a:ln>
              <a:solidFill>
                <a:srgbClr val="5B6670"/>
              </a:solidFill>
              <a:effectLst/>
              <a:uLnTx/>
              <a:uFillTx/>
              <a:latin typeface="Calibri" panose="020F0502020204030204" pitchFamily="34" charset="0"/>
              <a:ea typeface="+mn-ea"/>
              <a:cs typeface="+mn-cs"/>
            </a:endParaRPr>
          </a:p>
        </p:txBody>
      </p:sp>
      <p:sp>
        <p:nvSpPr>
          <p:cNvPr id="8" name="Oval 88">
            <a:extLst>
              <a:ext uri="{FF2B5EF4-FFF2-40B4-BE49-F238E27FC236}">
                <a16:creationId xmlns:a16="http://schemas.microsoft.com/office/drawing/2014/main" id="{33325BF9-1D5B-A855-4644-B024B3668824}"/>
              </a:ext>
            </a:extLst>
          </p:cNvPr>
          <p:cNvSpPr>
            <a:spLocks noChangeArrowheads="1"/>
          </p:cNvSpPr>
          <p:nvPr/>
        </p:nvSpPr>
        <p:spPr bwMode="auto">
          <a:xfrm>
            <a:off x="8191410" y="2107440"/>
            <a:ext cx="439737" cy="441325"/>
          </a:xfrm>
          <a:prstGeom prst="ellipse">
            <a:avLst/>
          </a:prstGeom>
          <a:solidFill>
            <a:schemeClr val="accent5"/>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ru-RU" altLang="ru-RU" sz="1800" b="0" i="0" u="none" strike="noStrike" kern="1200" cap="none" spc="0" normalizeH="0" baseline="0" noProof="0">
              <a:ln>
                <a:noFill/>
              </a:ln>
              <a:solidFill>
                <a:srgbClr val="5B6670"/>
              </a:solidFill>
              <a:effectLst/>
              <a:uLnTx/>
              <a:uFillTx/>
              <a:latin typeface="Calibri" panose="020F0502020204030204" pitchFamily="34" charset="0"/>
              <a:ea typeface="+mn-ea"/>
              <a:cs typeface="+mn-cs"/>
            </a:endParaRPr>
          </a:p>
        </p:txBody>
      </p:sp>
      <p:sp>
        <p:nvSpPr>
          <p:cNvPr id="10" name="TextBox 115">
            <a:extLst>
              <a:ext uri="{FF2B5EF4-FFF2-40B4-BE49-F238E27FC236}">
                <a16:creationId xmlns:a16="http://schemas.microsoft.com/office/drawing/2014/main" id="{030D6743-0369-D71D-EB7D-6938C6C30F45}"/>
              </a:ext>
            </a:extLst>
          </p:cNvPr>
          <p:cNvSpPr txBox="1">
            <a:spLocks noChangeArrowheads="1"/>
          </p:cNvSpPr>
          <p:nvPr/>
        </p:nvSpPr>
        <p:spPr bwMode="auto">
          <a:xfrm>
            <a:off x="7470685" y="2642656"/>
            <a:ext cx="1871663"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ru-RU" sz="1500" b="0" i="0" u="none" strike="noStrike" kern="1200" cap="none" spc="0" normalizeH="0" baseline="0" noProof="0">
                <a:ln>
                  <a:noFill/>
                </a:ln>
                <a:solidFill>
                  <a:schemeClr val="bg1"/>
                </a:solidFill>
                <a:effectLst/>
                <a:uLnTx/>
                <a:uFillTx/>
                <a:latin typeface="Montserrat" pitchFamily="2" charset="77"/>
                <a:ea typeface="+mn-ea"/>
                <a:cs typeface="Arial" panose="020B0604020202020204" pitchFamily="34" charset="0"/>
              </a:rPr>
              <a:t>Card </a:t>
            </a:r>
            <a:br>
              <a:rPr kumimoji="0" lang="en-US" altLang="ru-RU" sz="1500" b="0" i="0" u="none" strike="noStrike" kern="1200" cap="none" spc="0" normalizeH="0" baseline="0" noProof="0">
                <a:ln>
                  <a:noFill/>
                </a:ln>
                <a:solidFill>
                  <a:schemeClr val="bg1"/>
                </a:solidFill>
                <a:effectLst/>
                <a:uLnTx/>
                <a:uFillTx/>
                <a:latin typeface="Montserrat" pitchFamily="2" charset="77"/>
                <a:ea typeface="+mn-ea"/>
                <a:cs typeface="Arial" panose="020B0604020202020204" pitchFamily="34" charset="0"/>
              </a:rPr>
            </a:br>
            <a:r>
              <a:rPr lang="en-US" altLang="ru-RU" sz="1500">
                <a:solidFill>
                  <a:schemeClr val="bg1"/>
                </a:solidFill>
                <a:latin typeface="Montserrat" pitchFamily="2" charset="77"/>
                <a:cs typeface="Arial" panose="020B0604020202020204" pitchFamily="34" charset="0"/>
              </a:rPr>
              <a:t>Not-</a:t>
            </a:r>
            <a:r>
              <a:rPr kumimoji="0" lang="en-US" altLang="ru-RU" sz="1500" b="0" i="0" u="none" strike="noStrike" kern="1200" cap="none" spc="0" normalizeH="0" baseline="0" noProof="0">
                <a:ln>
                  <a:noFill/>
                </a:ln>
                <a:solidFill>
                  <a:schemeClr val="bg1"/>
                </a:solidFill>
                <a:effectLst/>
                <a:uLnTx/>
                <a:uFillTx/>
                <a:latin typeface="Montserrat" pitchFamily="2" charset="77"/>
                <a:ea typeface="+mn-ea"/>
                <a:cs typeface="Arial" panose="020B0604020202020204" pitchFamily="34" charset="0"/>
              </a:rPr>
              <a:t>Present</a:t>
            </a:r>
            <a:br>
              <a:rPr kumimoji="0" lang="en-US" altLang="ru-RU" sz="1500" b="0" i="0" u="none" strike="noStrike" kern="1200" cap="none" spc="0" normalizeH="0" baseline="0" noProof="0">
                <a:ln>
                  <a:noFill/>
                </a:ln>
                <a:solidFill>
                  <a:schemeClr val="bg1"/>
                </a:solidFill>
                <a:effectLst/>
                <a:uLnTx/>
                <a:uFillTx/>
                <a:latin typeface="Montserrat" pitchFamily="2" charset="77"/>
                <a:ea typeface="+mn-ea"/>
                <a:cs typeface="Arial" panose="020B0604020202020204" pitchFamily="34" charset="0"/>
              </a:rPr>
            </a:br>
            <a:r>
              <a:rPr kumimoji="0" lang="en-US" altLang="ru-RU" sz="1500" b="0" i="0" u="none" strike="noStrike" kern="1200" cap="none" spc="0" normalizeH="0" baseline="0" noProof="0">
                <a:ln>
                  <a:noFill/>
                </a:ln>
                <a:solidFill>
                  <a:schemeClr val="bg1"/>
                </a:solidFill>
                <a:effectLst/>
                <a:uLnTx/>
                <a:uFillTx/>
                <a:latin typeface="Montserrat" pitchFamily="2" charset="77"/>
                <a:ea typeface="+mn-ea"/>
                <a:cs typeface="Arial" panose="020B0604020202020204" pitchFamily="34" charset="0"/>
              </a:rPr>
              <a:t>Processing</a:t>
            </a:r>
            <a:endParaRPr kumimoji="0" lang="ru-RU" altLang="ru-RU" sz="1500" b="0" i="0" u="none" strike="noStrike" kern="1200" cap="none" spc="0" normalizeH="0" baseline="0" noProof="0">
              <a:ln>
                <a:noFill/>
              </a:ln>
              <a:solidFill>
                <a:schemeClr val="bg1"/>
              </a:solidFill>
              <a:effectLst/>
              <a:uLnTx/>
              <a:uFillTx/>
              <a:latin typeface="Montserrat" pitchFamily="2" charset="77"/>
              <a:ea typeface="+mn-ea"/>
              <a:cs typeface="Arial" panose="020B0604020202020204" pitchFamily="34" charset="0"/>
            </a:endParaRPr>
          </a:p>
        </p:txBody>
      </p:sp>
      <p:sp>
        <p:nvSpPr>
          <p:cNvPr id="11" name="Rectangle 94">
            <a:extLst>
              <a:ext uri="{FF2B5EF4-FFF2-40B4-BE49-F238E27FC236}">
                <a16:creationId xmlns:a16="http://schemas.microsoft.com/office/drawing/2014/main" id="{816AC0B1-09FF-C544-7A21-A5E746C728BC}"/>
              </a:ext>
            </a:extLst>
          </p:cNvPr>
          <p:cNvSpPr>
            <a:spLocks noChangeArrowheads="1"/>
          </p:cNvSpPr>
          <p:nvPr/>
        </p:nvSpPr>
        <p:spPr bwMode="auto">
          <a:xfrm>
            <a:off x="7703930" y="4361945"/>
            <a:ext cx="14051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altLang="ru-RU" sz="2000" b="1">
                <a:solidFill>
                  <a:schemeClr val="bg1"/>
                </a:solidFill>
                <a:latin typeface="Montserrat" pitchFamily="2" charset="77"/>
              </a:rPr>
              <a:t>3.4</a:t>
            </a:r>
            <a:r>
              <a:rPr kumimoji="0" lang="en-US" altLang="ru-RU" sz="2000" b="1" i="0" u="none" strike="noStrike" kern="1200" cap="none" spc="0" normalizeH="0" baseline="0" noProof="0">
                <a:ln>
                  <a:noFill/>
                </a:ln>
                <a:solidFill>
                  <a:schemeClr val="bg1"/>
                </a:solidFill>
                <a:effectLst/>
                <a:uLnTx/>
                <a:uFillTx/>
                <a:latin typeface="Montserrat" pitchFamily="2" charset="77"/>
                <a:ea typeface="+mn-ea"/>
                <a:cs typeface="+mn-cs"/>
              </a:rPr>
              <a:t>9 %</a:t>
            </a:r>
            <a:endParaRPr kumimoji="0" lang="ru-RU" altLang="ru-RU" sz="2000" b="1" i="0" u="none" strike="noStrike" kern="1200" cap="none" spc="0" normalizeH="0" baseline="0" noProof="0">
              <a:ln>
                <a:noFill/>
              </a:ln>
              <a:solidFill>
                <a:schemeClr val="bg1"/>
              </a:solidFill>
              <a:effectLst/>
              <a:uLnTx/>
              <a:uFillTx/>
              <a:latin typeface="Montserrat" pitchFamily="2" charset="77"/>
              <a:ea typeface="+mn-ea"/>
              <a:cs typeface="+mn-cs"/>
            </a:endParaRPr>
          </a:p>
        </p:txBody>
      </p:sp>
    </p:spTree>
    <p:extLst>
      <p:ext uri="{BB962C8B-B14F-4D97-AF65-F5344CB8AC3E}">
        <p14:creationId xmlns:p14="http://schemas.microsoft.com/office/powerpoint/2010/main" val="4179572896"/>
      </p:ext>
    </p:extLst>
  </p:cSld>
  <p:clrMapOvr>
    <a:masterClrMapping/>
  </p:clrMapOvr>
  <mc:AlternateContent xmlns:mc="http://schemas.openxmlformats.org/markup-compatibility/2006" xmlns:p14="http://schemas.microsoft.com/office/powerpoint/2010/main">
    <mc:Choice Requires="p14">
      <p:transition spd="slow" p14:dur="1500" advClick="0" advTm="3000">
        <p:split orient="vert" dir="in"/>
      </p:transition>
    </mc:Choice>
    <mc:Fallback xmlns="">
      <p:transition spd="slow" advClick="0" advTm="3000">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7184"/>
                                        </p:tgtEl>
                                        <p:attrNameLst>
                                          <p:attrName>style.visibility</p:attrName>
                                        </p:attrNameLst>
                                      </p:cBhvr>
                                      <p:to>
                                        <p:strVal val="visible"/>
                                      </p:to>
                                    </p:set>
                                    <p:animEffect transition="in" filter="fade">
                                      <p:cBhvr>
                                        <p:cTn id="7" dur="1000"/>
                                        <p:tgtEl>
                                          <p:spTgt spid="7184"/>
                                        </p:tgtEl>
                                      </p:cBhvr>
                                    </p:animEffect>
                                    <p:anim calcmode="lin" valueType="num">
                                      <p:cBhvr>
                                        <p:cTn id="8" dur="1000" fill="hold"/>
                                        <p:tgtEl>
                                          <p:spTgt spid="7184"/>
                                        </p:tgtEl>
                                        <p:attrNameLst>
                                          <p:attrName>ppt_x</p:attrName>
                                        </p:attrNameLst>
                                      </p:cBhvr>
                                      <p:tavLst>
                                        <p:tav tm="0">
                                          <p:val>
                                            <p:strVal val="#ppt_x"/>
                                          </p:val>
                                        </p:tav>
                                        <p:tav tm="100000">
                                          <p:val>
                                            <p:strVal val="#ppt_x"/>
                                          </p:val>
                                        </p:tav>
                                      </p:tavLst>
                                    </p:anim>
                                    <p:anim calcmode="lin" valueType="num">
                                      <p:cBhvr>
                                        <p:cTn id="9" dur="900" decel="100000" fill="hold"/>
                                        <p:tgtEl>
                                          <p:spTgt spid="718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184"/>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7196"/>
                                        </p:tgtEl>
                                        <p:attrNameLst>
                                          <p:attrName>style.visibility</p:attrName>
                                        </p:attrNameLst>
                                      </p:cBhvr>
                                      <p:to>
                                        <p:strVal val="visible"/>
                                      </p:to>
                                    </p:set>
                                    <p:animEffect transition="in" filter="fade">
                                      <p:cBhvr>
                                        <p:cTn id="13" dur="1000"/>
                                        <p:tgtEl>
                                          <p:spTgt spid="7196"/>
                                        </p:tgtEl>
                                      </p:cBhvr>
                                    </p:animEffect>
                                    <p:anim calcmode="lin" valueType="num">
                                      <p:cBhvr>
                                        <p:cTn id="14" dur="1000" fill="hold"/>
                                        <p:tgtEl>
                                          <p:spTgt spid="7196"/>
                                        </p:tgtEl>
                                        <p:attrNameLst>
                                          <p:attrName>ppt_x</p:attrName>
                                        </p:attrNameLst>
                                      </p:cBhvr>
                                      <p:tavLst>
                                        <p:tav tm="0">
                                          <p:val>
                                            <p:strVal val="#ppt_x"/>
                                          </p:val>
                                        </p:tav>
                                        <p:tav tm="100000">
                                          <p:val>
                                            <p:strVal val="#ppt_x"/>
                                          </p:val>
                                        </p:tav>
                                      </p:tavLst>
                                    </p:anim>
                                    <p:anim calcmode="lin" valueType="num">
                                      <p:cBhvr>
                                        <p:cTn id="15" dur="900" decel="100000" fill="hold"/>
                                        <p:tgtEl>
                                          <p:spTgt spid="7196"/>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7196"/>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7187"/>
                                        </p:tgtEl>
                                        <p:attrNameLst>
                                          <p:attrName>style.visibility</p:attrName>
                                        </p:attrNameLst>
                                      </p:cBhvr>
                                      <p:to>
                                        <p:strVal val="visible"/>
                                      </p:to>
                                    </p:set>
                                    <p:animEffect transition="in" filter="fade">
                                      <p:cBhvr>
                                        <p:cTn id="19" dur="1000"/>
                                        <p:tgtEl>
                                          <p:spTgt spid="7187"/>
                                        </p:tgtEl>
                                      </p:cBhvr>
                                    </p:animEffect>
                                    <p:anim calcmode="lin" valueType="num">
                                      <p:cBhvr>
                                        <p:cTn id="20" dur="1000" fill="hold"/>
                                        <p:tgtEl>
                                          <p:spTgt spid="7187"/>
                                        </p:tgtEl>
                                        <p:attrNameLst>
                                          <p:attrName>ppt_x</p:attrName>
                                        </p:attrNameLst>
                                      </p:cBhvr>
                                      <p:tavLst>
                                        <p:tav tm="0">
                                          <p:val>
                                            <p:strVal val="#ppt_x"/>
                                          </p:val>
                                        </p:tav>
                                        <p:tav tm="100000">
                                          <p:val>
                                            <p:strVal val="#ppt_x"/>
                                          </p:val>
                                        </p:tav>
                                      </p:tavLst>
                                    </p:anim>
                                    <p:anim calcmode="lin" valueType="num">
                                      <p:cBhvr>
                                        <p:cTn id="21" dur="900" decel="100000" fill="hold"/>
                                        <p:tgtEl>
                                          <p:spTgt spid="7187"/>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7187"/>
                                        </p:tgtEl>
                                        <p:attrNameLst>
                                          <p:attrName>ppt_y</p:attrName>
                                        </p:attrNameLst>
                                      </p:cBhvr>
                                      <p:tavLst>
                                        <p:tav tm="0">
                                          <p:val>
                                            <p:strVal val="#ppt_y-.03"/>
                                          </p:val>
                                        </p:tav>
                                        <p:tav tm="100000">
                                          <p:val>
                                            <p:strVal val="#ppt_y"/>
                                          </p:val>
                                        </p:tav>
                                      </p:tavLst>
                                    </p:anim>
                                  </p:childTnLst>
                                </p:cTn>
                              </p:par>
                              <p:par>
                                <p:cTn id="23" presetID="37" presetClass="entr" presetSubtype="0" fill="hold" grpId="0" nodeType="withEffect">
                                  <p:stCondLst>
                                    <p:cond delay="0"/>
                                  </p:stCondLst>
                                  <p:childTnLst>
                                    <p:set>
                                      <p:cBhvr>
                                        <p:cTn id="24" dur="1" fill="hold">
                                          <p:stCondLst>
                                            <p:cond delay="0"/>
                                          </p:stCondLst>
                                        </p:cTn>
                                        <p:tgtEl>
                                          <p:spTgt spid="7178"/>
                                        </p:tgtEl>
                                        <p:attrNameLst>
                                          <p:attrName>style.visibility</p:attrName>
                                        </p:attrNameLst>
                                      </p:cBhvr>
                                      <p:to>
                                        <p:strVal val="visible"/>
                                      </p:to>
                                    </p:set>
                                    <p:animEffect transition="in" filter="fade">
                                      <p:cBhvr>
                                        <p:cTn id="25" dur="1000"/>
                                        <p:tgtEl>
                                          <p:spTgt spid="7178"/>
                                        </p:tgtEl>
                                      </p:cBhvr>
                                    </p:animEffect>
                                    <p:anim calcmode="lin" valueType="num">
                                      <p:cBhvr>
                                        <p:cTn id="26" dur="1000" fill="hold"/>
                                        <p:tgtEl>
                                          <p:spTgt spid="7178"/>
                                        </p:tgtEl>
                                        <p:attrNameLst>
                                          <p:attrName>ppt_x</p:attrName>
                                        </p:attrNameLst>
                                      </p:cBhvr>
                                      <p:tavLst>
                                        <p:tav tm="0">
                                          <p:val>
                                            <p:strVal val="#ppt_x"/>
                                          </p:val>
                                        </p:tav>
                                        <p:tav tm="100000">
                                          <p:val>
                                            <p:strVal val="#ppt_x"/>
                                          </p:val>
                                        </p:tav>
                                      </p:tavLst>
                                    </p:anim>
                                    <p:anim calcmode="lin" valueType="num">
                                      <p:cBhvr>
                                        <p:cTn id="27" dur="900" decel="100000" fill="hold"/>
                                        <p:tgtEl>
                                          <p:spTgt spid="7178"/>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7178"/>
                                        </p:tgtEl>
                                        <p:attrNameLst>
                                          <p:attrName>ppt_y</p:attrName>
                                        </p:attrNameLst>
                                      </p:cBhvr>
                                      <p:tavLst>
                                        <p:tav tm="0">
                                          <p:val>
                                            <p:strVal val="#ppt_y-.03"/>
                                          </p:val>
                                        </p:tav>
                                        <p:tav tm="100000">
                                          <p:val>
                                            <p:strVal val="#ppt_y"/>
                                          </p:val>
                                        </p:tav>
                                      </p:tavLst>
                                    </p:anim>
                                  </p:childTnLst>
                                </p:cTn>
                              </p:par>
                              <p:par>
                                <p:cTn id="29" presetID="21" presetClass="entr" presetSubtype="1" fill="hold" grpId="0" nodeType="withEffect">
                                  <p:stCondLst>
                                    <p:cond delay="0"/>
                                  </p:stCondLst>
                                  <p:childTnLst>
                                    <p:set>
                                      <p:cBhvr>
                                        <p:cTn id="30" dur="1" fill="hold">
                                          <p:stCondLst>
                                            <p:cond delay="0"/>
                                          </p:stCondLst>
                                        </p:cTn>
                                        <p:tgtEl>
                                          <p:spTgt spid="7173"/>
                                        </p:tgtEl>
                                        <p:attrNameLst>
                                          <p:attrName>style.visibility</p:attrName>
                                        </p:attrNameLst>
                                      </p:cBhvr>
                                      <p:to>
                                        <p:strVal val="visible"/>
                                      </p:to>
                                    </p:set>
                                    <p:animEffect transition="in" filter="wheel(1)">
                                      <p:cBhvr>
                                        <p:cTn id="31" dur="1250"/>
                                        <p:tgtEl>
                                          <p:spTgt spid="7173"/>
                                        </p:tgtEl>
                                      </p:cBhvr>
                                    </p:animEffect>
                                  </p:childTnLst>
                                </p:cTn>
                              </p:par>
                              <p:par>
                                <p:cTn id="32" presetID="37" presetClass="entr" presetSubtype="0" fill="hold" grpId="0" nodeType="withEffect">
                                  <p:stCondLst>
                                    <p:cond delay="0"/>
                                  </p:stCondLst>
                                  <p:childTnLst>
                                    <p:set>
                                      <p:cBhvr>
                                        <p:cTn id="33" dur="1" fill="hold">
                                          <p:stCondLst>
                                            <p:cond delay="0"/>
                                          </p:stCondLst>
                                        </p:cTn>
                                        <p:tgtEl>
                                          <p:spTgt spid="7181"/>
                                        </p:tgtEl>
                                        <p:attrNameLst>
                                          <p:attrName>style.visibility</p:attrName>
                                        </p:attrNameLst>
                                      </p:cBhvr>
                                      <p:to>
                                        <p:strVal val="visible"/>
                                      </p:to>
                                    </p:set>
                                    <p:animEffect transition="in" filter="fade">
                                      <p:cBhvr>
                                        <p:cTn id="34" dur="1000"/>
                                        <p:tgtEl>
                                          <p:spTgt spid="7181"/>
                                        </p:tgtEl>
                                      </p:cBhvr>
                                    </p:animEffect>
                                    <p:anim calcmode="lin" valueType="num">
                                      <p:cBhvr>
                                        <p:cTn id="35" dur="1000" fill="hold"/>
                                        <p:tgtEl>
                                          <p:spTgt spid="7181"/>
                                        </p:tgtEl>
                                        <p:attrNameLst>
                                          <p:attrName>ppt_x</p:attrName>
                                        </p:attrNameLst>
                                      </p:cBhvr>
                                      <p:tavLst>
                                        <p:tav tm="0">
                                          <p:val>
                                            <p:strVal val="#ppt_x"/>
                                          </p:val>
                                        </p:tav>
                                        <p:tav tm="100000">
                                          <p:val>
                                            <p:strVal val="#ppt_x"/>
                                          </p:val>
                                        </p:tav>
                                      </p:tavLst>
                                    </p:anim>
                                    <p:anim calcmode="lin" valueType="num">
                                      <p:cBhvr>
                                        <p:cTn id="36" dur="900" decel="100000" fill="hold"/>
                                        <p:tgtEl>
                                          <p:spTgt spid="7181"/>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7181"/>
                                        </p:tgtEl>
                                        <p:attrNameLst>
                                          <p:attrName>ppt_y</p:attrName>
                                        </p:attrNameLst>
                                      </p:cBhvr>
                                      <p:tavLst>
                                        <p:tav tm="0">
                                          <p:val>
                                            <p:strVal val="#ppt_y-.03"/>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37" presetClass="entr" presetSubtype="0" fill="hold" grpId="0" nodeType="clickEffect">
                                  <p:stCondLst>
                                    <p:cond delay="0"/>
                                  </p:stCondLst>
                                  <p:childTnLst>
                                    <p:set>
                                      <p:cBhvr>
                                        <p:cTn id="41" dur="1" fill="hold">
                                          <p:stCondLst>
                                            <p:cond delay="0"/>
                                          </p:stCondLst>
                                        </p:cTn>
                                        <p:tgtEl>
                                          <p:spTgt spid="7179"/>
                                        </p:tgtEl>
                                        <p:attrNameLst>
                                          <p:attrName>style.visibility</p:attrName>
                                        </p:attrNameLst>
                                      </p:cBhvr>
                                      <p:to>
                                        <p:strVal val="visible"/>
                                      </p:to>
                                    </p:set>
                                    <p:animEffect transition="in" filter="fade">
                                      <p:cBhvr>
                                        <p:cTn id="42" dur="1000"/>
                                        <p:tgtEl>
                                          <p:spTgt spid="7179"/>
                                        </p:tgtEl>
                                      </p:cBhvr>
                                    </p:animEffect>
                                    <p:anim calcmode="lin" valueType="num">
                                      <p:cBhvr>
                                        <p:cTn id="43" dur="1000" fill="hold"/>
                                        <p:tgtEl>
                                          <p:spTgt spid="7179"/>
                                        </p:tgtEl>
                                        <p:attrNameLst>
                                          <p:attrName>ppt_x</p:attrName>
                                        </p:attrNameLst>
                                      </p:cBhvr>
                                      <p:tavLst>
                                        <p:tav tm="0">
                                          <p:val>
                                            <p:strVal val="#ppt_x"/>
                                          </p:val>
                                        </p:tav>
                                        <p:tav tm="100000">
                                          <p:val>
                                            <p:strVal val="#ppt_x"/>
                                          </p:val>
                                        </p:tav>
                                      </p:tavLst>
                                    </p:anim>
                                    <p:anim calcmode="lin" valueType="num">
                                      <p:cBhvr>
                                        <p:cTn id="44" dur="900" decel="100000" fill="hold"/>
                                        <p:tgtEl>
                                          <p:spTgt spid="7179"/>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7179"/>
                                        </p:tgtEl>
                                        <p:attrNameLst>
                                          <p:attrName>ppt_y</p:attrName>
                                        </p:attrNameLst>
                                      </p:cBhvr>
                                      <p:tavLst>
                                        <p:tav tm="0">
                                          <p:val>
                                            <p:strVal val="#ppt_y-.03"/>
                                          </p:val>
                                        </p:tav>
                                        <p:tav tm="100000">
                                          <p:val>
                                            <p:strVal val="#ppt_y"/>
                                          </p:val>
                                        </p:tav>
                                      </p:tavLst>
                                    </p:anim>
                                  </p:childTnLst>
                                </p:cTn>
                              </p:par>
                              <p:par>
                                <p:cTn id="46" presetID="37" presetClass="entr" presetSubtype="0" fill="hold" grpId="0" nodeType="withEffect">
                                  <p:stCondLst>
                                    <p:cond delay="0"/>
                                  </p:stCondLst>
                                  <p:childTnLst>
                                    <p:set>
                                      <p:cBhvr>
                                        <p:cTn id="47" dur="1" fill="hold">
                                          <p:stCondLst>
                                            <p:cond delay="0"/>
                                          </p:stCondLst>
                                        </p:cTn>
                                        <p:tgtEl>
                                          <p:spTgt spid="7197"/>
                                        </p:tgtEl>
                                        <p:attrNameLst>
                                          <p:attrName>style.visibility</p:attrName>
                                        </p:attrNameLst>
                                      </p:cBhvr>
                                      <p:to>
                                        <p:strVal val="visible"/>
                                      </p:to>
                                    </p:set>
                                    <p:animEffect transition="in" filter="fade">
                                      <p:cBhvr>
                                        <p:cTn id="48" dur="1000"/>
                                        <p:tgtEl>
                                          <p:spTgt spid="7197"/>
                                        </p:tgtEl>
                                      </p:cBhvr>
                                    </p:animEffect>
                                    <p:anim calcmode="lin" valueType="num">
                                      <p:cBhvr>
                                        <p:cTn id="49" dur="1000" fill="hold"/>
                                        <p:tgtEl>
                                          <p:spTgt spid="7197"/>
                                        </p:tgtEl>
                                        <p:attrNameLst>
                                          <p:attrName>ppt_x</p:attrName>
                                        </p:attrNameLst>
                                      </p:cBhvr>
                                      <p:tavLst>
                                        <p:tav tm="0">
                                          <p:val>
                                            <p:strVal val="#ppt_x"/>
                                          </p:val>
                                        </p:tav>
                                        <p:tav tm="100000">
                                          <p:val>
                                            <p:strVal val="#ppt_x"/>
                                          </p:val>
                                        </p:tav>
                                      </p:tavLst>
                                    </p:anim>
                                    <p:anim calcmode="lin" valueType="num">
                                      <p:cBhvr>
                                        <p:cTn id="50" dur="900" decel="100000" fill="hold"/>
                                        <p:tgtEl>
                                          <p:spTgt spid="7197"/>
                                        </p:tgtEl>
                                        <p:attrNameLst>
                                          <p:attrName>ppt_y</p:attrName>
                                        </p:attrNameLst>
                                      </p:cBhvr>
                                      <p:tavLst>
                                        <p:tav tm="0">
                                          <p:val>
                                            <p:strVal val="#ppt_y+1"/>
                                          </p:val>
                                        </p:tav>
                                        <p:tav tm="100000">
                                          <p:val>
                                            <p:strVal val="#ppt_y-.03"/>
                                          </p:val>
                                        </p:tav>
                                      </p:tavLst>
                                    </p:anim>
                                    <p:anim calcmode="lin" valueType="num">
                                      <p:cBhvr>
                                        <p:cTn id="51" dur="100" accel="100000" fill="hold">
                                          <p:stCondLst>
                                            <p:cond delay="900"/>
                                          </p:stCondLst>
                                        </p:cTn>
                                        <p:tgtEl>
                                          <p:spTgt spid="7197"/>
                                        </p:tgtEl>
                                        <p:attrNameLst>
                                          <p:attrName>ppt_y</p:attrName>
                                        </p:attrNameLst>
                                      </p:cBhvr>
                                      <p:tavLst>
                                        <p:tav tm="0">
                                          <p:val>
                                            <p:strVal val="#ppt_y-.03"/>
                                          </p:val>
                                        </p:tav>
                                        <p:tav tm="100000">
                                          <p:val>
                                            <p:strVal val="#ppt_y"/>
                                          </p:val>
                                        </p:tav>
                                      </p:tavLst>
                                    </p:anim>
                                  </p:childTnLst>
                                </p:cTn>
                              </p:par>
                              <p:par>
                                <p:cTn id="52" presetID="37" presetClass="entr" presetSubtype="0" fill="hold" grpId="0" nodeType="withEffect">
                                  <p:stCondLst>
                                    <p:cond delay="0"/>
                                  </p:stCondLst>
                                  <p:childTnLst>
                                    <p:set>
                                      <p:cBhvr>
                                        <p:cTn id="53" dur="1" fill="hold">
                                          <p:stCondLst>
                                            <p:cond delay="0"/>
                                          </p:stCondLst>
                                        </p:cTn>
                                        <p:tgtEl>
                                          <p:spTgt spid="7185"/>
                                        </p:tgtEl>
                                        <p:attrNameLst>
                                          <p:attrName>style.visibility</p:attrName>
                                        </p:attrNameLst>
                                      </p:cBhvr>
                                      <p:to>
                                        <p:strVal val="visible"/>
                                      </p:to>
                                    </p:set>
                                    <p:animEffect transition="in" filter="fade">
                                      <p:cBhvr>
                                        <p:cTn id="54" dur="1000"/>
                                        <p:tgtEl>
                                          <p:spTgt spid="7185"/>
                                        </p:tgtEl>
                                      </p:cBhvr>
                                    </p:animEffect>
                                    <p:anim calcmode="lin" valueType="num">
                                      <p:cBhvr>
                                        <p:cTn id="55" dur="1000" fill="hold"/>
                                        <p:tgtEl>
                                          <p:spTgt spid="7185"/>
                                        </p:tgtEl>
                                        <p:attrNameLst>
                                          <p:attrName>ppt_x</p:attrName>
                                        </p:attrNameLst>
                                      </p:cBhvr>
                                      <p:tavLst>
                                        <p:tav tm="0">
                                          <p:val>
                                            <p:strVal val="#ppt_x"/>
                                          </p:val>
                                        </p:tav>
                                        <p:tav tm="100000">
                                          <p:val>
                                            <p:strVal val="#ppt_x"/>
                                          </p:val>
                                        </p:tav>
                                      </p:tavLst>
                                    </p:anim>
                                    <p:anim calcmode="lin" valueType="num">
                                      <p:cBhvr>
                                        <p:cTn id="56" dur="900" decel="100000" fill="hold"/>
                                        <p:tgtEl>
                                          <p:spTgt spid="7185"/>
                                        </p:tgtEl>
                                        <p:attrNameLst>
                                          <p:attrName>ppt_y</p:attrName>
                                        </p:attrNameLst>
                                      </p:cBhvr>
                                      <p:tavLst>
                                        <p:tav tm="0">
                                          <p:val>
                                            <p:strVal val="#ppt_y+1"/>
                                          </p:val>
                                        </p:tav>
                                        <p:tav tm="100000">
                                          <p:val>
                                            <p:strVal val="#ppt_y-.03"/>
                                          </p:val>
                                        </p:tav>
                                      </p:tavLst>
                                    </p:anim>
                                    <p:anim calcmode="lin" valueType="num">
                                      <p:cBhvr>
                                        <p:cTn id="57" dur="100" accel="100000" fill="hold">
                                          <p:stCondLst>
                                            <p:cond delay="900"/>
                                          </p:stCondLst>
                                        </p:cTn>
                                        <p:tgtEl>
                                          <p:spTgt spid="7185"/>
                                        </p:tgtEl>
                                        <p:attrNameLst>
                                          <p:attrName>ppt_y</p:attrName>
                                        </p:attrNameLst>
                                      </p:cBhvr>
                                      <p:tavLst>
                                        <p:tav tm="0">
                                          <p:val>
                                            <p:strVal val="#ppt_y-.03"/>
                                          </p:val>
                                        </p:tav>
                                        <p:tav tm="100000">
                                          <p:val>
                                            <p:strVal val="#ppt_y"/>
                                          </p:val>
                                        </p:tav>
                                      </p:tavLst>
                                    </p:anim>
                                  </p:childTnLst>
                                </p:cTn>
                              </p:par>
                              <p:par>
                                <p:cTn id="58" presetID="21" presetClass="entr" presetSubtype="1" fill="hold" grpId="0" nodeType="withEffect">
                                  <p:stCondLst>
                                    <p:cond delay="0"/>
                                  </p:stCondLst>
                                  <p:childTnLst>
                                    <p:set>
                                      <p:cBhvr>
                                        <p:cTn id="59" dur="1" fill="hold">
                                          <p:stCondLst>
                                            <p:cond delay="0"/>
                                          </p:stCondLst>
                                        </p:cTn>
                                        <p:tgtEl>
                                          <p:spTgt spid="7175"/>
                                        </p:tgtEl>
                                        <p:attrNameLst>
                                          <p:attrName>style.visibility</p:attrName>
                                        </p:attrNameLst>
                                      </p:cBhvr>
                                      <p:to>
                                        <p:strVal val="visible"/>
                                      </p:to>
                                    </p:set>
                                    <p:animEffect transition="in" filter="wheel(1)">
                                      <p:cBhvr>
                                        <p:cTn id="60" dur="1250"/>
                                        <p:tgtEl>
                                          <p:spTgt spid="7175"/>
                                        </p:tgtEl>
                                      </p:cBhvr>
                                    </p:animEffect>
                                  </p:childTnLst>
                                </p:cTn>
                              </p:par>
                              <p:par>
                                <p:cTn id="61" presetID="37" presetClass="entr" presetSubtype="0" fill="hold" grpId="0" nodeType="with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fade">
                                      <p:cBhvr>
                                        <p:cTn id="63" dur="1000"/>
                                        <p:tgtEl>
                                          <p:spTgt spid="32"/>
                                        </p:tgtEl>
                                      </p:cBhvr>
                                    </p:animEffect>
                                    <p:anim calcmode="lin" valueType="num">
                                      <p:cBhvr>
                                        <p:cTn id="64" dur="1000" fill="hold"/>
                                        <p:tgtEl>
                                          <p:spTgt spid="32"/>
                                        </p:tgtEl>
                                        <p:attrNameLst>
                                          <p:attrName>ppt_x</p:attrName>
                                        </p:attrNameLst>
                                      </p:cBhvr>
                                      <p:tavLst>
                                        <p:tav tm="0">
                                          <p:val>
                                            <p:strVal val="#ppt_x"/>
                                          </p:val>
                                        </p:tav>
                                        <p:tav tm="100000">
                                          <p:val>
                                            <p:strVal val="#ppt_x"/>
                                          </p:val>
                                        </p:tav>
                                      </p:tavLst>
                                    </p:anim>
                                    <p:anim calcmode="lin" valueType="num">
                                      <p:cBhvr>
                                        <p:cTn id="65" dur="900" decel="100000" fill="hold"/>
                                        <p:tgtEl>
                                          <p:spTgt spid="32"/>
                                        </p:tgtEl>
                                        <p:attrNameLst>
                                          <p:attrName>ppt_y</p:attrName>
                                        </p:attrNameLst>
                                      </p:cBhvr>
                                      <p:tavLst>
                                        <p:tav tm="0">
                                          <p:val>
                                            <p:strVal val="#ppt_y+1"/>
                                          </p:val>
                                        </p:tav>
                                        <p:tav tm="100000">
                                          <p:val>
                                            <p:strVal val="#ppt_y-.03"/>
                                          </p:val>
                                        </p:tav>
                                      </p:tavLst>
                                    </p:anim>
                                    <p:anim calcmode="lin" valueType="num">
                                      <p:cBhvr>
                                        <p:cTn id="66"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par>
                                <p:cTn id="67" presetID="37" presetClass="entr" presetSubtype="0" fill="hold" grpId="0" nodeType="withEffect">
                                  <p:stCondLst>
                                    <p:cond delay="0"/>
                                  </p:stCondLst>
                                  <p:childTnLst>
                                    <p:set>
                                      <p:cBhvr>
                                        <p:cTn id="68" dur="1" fill="hold">
                                          <p:stCondLst>
                                            <p:cond delay="0"/>
                                          </p:stCondLst>
                                        </p:cTn>
                                        <p:tgtEl>
                                          <p:spTgt spid="7182"/>
                                        </p:tgtEl>
                                        <p:attrNameLst>
                                          <p:attrName>style.visibility</p:attrName>
                                        </p:attrNameLst>
                                      </p:cBhvr>
                                      <p:to>
                                        <p:strVal val="visible"/>
                                      </p:to>
                                    </p:set>
                                    <p:animEffect transition="in" filter="fade">
                                      <p:cBhvr>
                                        <p:cTn id="69" dur="1000"/>
                                        <p:tgtEl>
                                          <p:spTgt spid="7182"/>
                                        </p:tgtEl>
                                      </p:cBhvr>
                                    </p:animEffect>
                                    <p:anim calcmode="lin" valueType="num">
                                      <p:cBhvr>
                                        <p:cTn id="70" dur="1000" fill="hold"/>
                                        <p:tgtEl>
                                          <p:spTgt spid="7182"/>
                                        </p:tgtEl>
                                        <p:attrNameLst>
                                          <p:attrName>ppt_x</p:attrName>
                                        </p:attrNameLst>
                                      </p:cBhvr>
                                      <p:tavLst>
                                        <p:tav tm="0">
                                          <p:val>
                                            <p:strVal val="#ppt_x"/>
                                          </p:val>
                                        </p:tav>
                                        <p:tav tm="100000">
                                          <p:val>
                                            <p:strVal val="#ppt_x"/>
                                          </p:val>
                                        </p:tav>
                                      </p:tavLst>
                                    </p:anim>
                                    <p:anim calcmode="lin" valueType="num">
                                      <p:cBhvr>
                                        <p:cTn id="71" dur="900" decel="100000" fill="hold"/>
                                        <p:tgtEl>
                                          <p:spTgt spid="7182"/>
                                        </p:tgtEl>
                                        <p:attrNameLst>
                                          <p:attrName>ppt_y</p:attrName>
                                        </p:attrNameLst>
                                      </p:cBhvr>
                                      <p:tavLst>
                                        <p:tav tm="0">
                                          <p:val>
                                            <p:strVal val="#ppt_y+1"/>
                                          </p:val>
                                        </p:tav>
                                        <p:tav tm="100000">
                                          <p:val>
                                            <p:strVal val="#ppt_y-.03"/>
                                          </p:val>
                                        </p:tav>
                                      </p:tavLst>
                                    </p:anim>
                                    <p:anim calcmode="lin" valueType="num">
                                      <p:cBhvr>
                                        <p:cTn id="72" dur="100" accel="100000" fill="hold">
                                          <p:stCondLst>
                                            <p:cond delay="900"/>
                                          </p:stCondLst>
                                        </p:cTn>
                                        <p:tgtEl>
                                          <p:spTgt spid="7182"/>
                                        </p:tgtEl>
                                        <p:attrNameLst>
                                          <p:attrName>ppt_y</p:attrName>
                                        </p:attrNameLst>
                                      </p:cBhvr>
                                      <p:tavLst>
                                        <p:tav tm="0">
                                          <p:val>
                                            <p:strVal val="#ppt_y-.03"/>
                                          </p:val>
                                        </p:tav>
                                        <p:tav tm="100000">
                                          <p:val>
                                            <p:strVal val="#ppt_y"/>
                                          </p:val>
                                        </p:tav>
                                      </p:tavLst>
                                    </p:anim>
                                  </p:childTnLst>
                                </p:cTn>
                              </p:par>
                              <p:par>
                                <p:cTn id="73" presetID="37" presetClass="entr" presetSubtype="0" fill="hold" nodeType="withEffect">
                                  <p:stCondLst>
                                    <p:cond delay="0"/>
                                  </p:stCondLst>
                                  <p:childTnLst>
                                    <p:set>
                                      <p:cBhvr>
                                        <p:cTn id="74" dur="1" fill="hold">
                                          <p:stCondLst>
                                            <p:cond delay="0"/>
                                          </p:stCondLst>
                                        </p:cTn>
                                        <p:tgtEl>
                                          <p:spTgt spid="3"/>
                                        </p:tgtEl>
                                        <p:attrNameLst>
                                          <p:attrName>style.visibility</p:attrName>
                                        </p:attrNameLst>
                                      </p:cBhvr>
                                      <p:to>
                                        <p:strVal val="visible"/>
                                      </p:to>
                                    </p:set>
                                    <p:animEffect transition="in" filter="fade">
                                      <p:cBhvr>
                                        <p:cTn id="75" dur="1000"/>
                                        <p:tgtEl>
                                          <p:spTgt spid="3"/>
                                        </p:tgtEl>
                                      </p:cBhvr>
                                    </p:animEffect>
                                    <p:anim calcmode="lin" valueType="num">
                                      <p:cBhvr>
                                        <p:cTn id="76" dur="1000" fill="hold"/>
                                        <p:tgtEl>
                                          <p:spTgt spid="3"/>
                                        </p:tgtEl>
                                        <p:attrNameLst>
                                          <p:attrName>ppt_x</p:attrName>
                                        </p:attrNameLst>
                                      </p:cBhvr>
                                      <p:tavLst>
                                        <p:tav tm="0">
                                          <p:val>
                                            <p:strVal val="#ppt_x"/>
                                          </p:val>
                                        </p:tav>
                                        <p:tav tm="100000">
                                          <p:val>
                                            <p:strVal val="#ppt_x"/>
                                          </p:val>
                                        </p:tav>
                                      </p:tavLst>
                                    </p:anim>
                                    <p:anim calcmode="lin" valueType="num">
                                      <p:cBhvr>
                                        <p:cTn id="77" dur="900" decel="100000" fill="hold"/>
                                        <p:tgtEl>
                                          <p:spTgt spid="3"/>
                                        </p:tgtEl>
                                        <p:attrNameLst>
                                          <p:attrName>ppt_y</p:attrName>
                                        </p:attrNameLst>
                                      </p:cBhvr>
                                      <p:tavLst>
                                        <p:tav tm="0">
                                          <p:val>
                                            <p:strVal val="#ppt_y+1"/>
                                          </p:val>
                                        </p:tav>
                                        <p:tav tm="100000">
                                          <p:val>
                                            <p:strVal val="#ppt_y-.03"/>
                                          </p:val>
                                        </p:tav>
                                      </p:tavLst>
                                    </p:anim>
                                    <p:anim calcmode="lin" valueType="num">
                                      <p:cBhvr>
                                        <p:cTn id="78"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37" presetClass="entr" presetSubtype="0" fill="hold" grpId="0" nodeType="clickEffect">
                                  <p:stCondLst>
                                    <p:cond delay="0"/>
                                  </p:stCondLst>
                                  <p:childTnLst>
                                    <p:set>
                                      <p:cBhvr>
                                        <p:cTn id="82" dur="1" fill="hold">
                                          <p:stCondLst>
                                            <p:cond delay="0"/>
                                          </p:stCondLst>
                                        </p:cTn>
                                        <p:tgtEl>
                                          <p:spTgt spid="7183"/>
                                        </p:tgtEl>
                                        <p:attrNameLst>
                                          <p:attrName>style.visibility</p:attrName>
                                        </p:attrNameLst>
                                      </p:cBhvr>
                                      <p:to>
                                        <p:strVal val="visible"/>
                                      </p:to>
                                    </p:set>
                                    <p:animEffect transition="in" filter="fade">
                                      <p:cBhvr>
                                        <p:cTn id="83" dur="1000"/>
                                        <p:tgtEl>
                                          <p:spTgt spid="7183"/>
                                        </p:tgtEl>
                                      </p:cBhvr>
                                    </p:animEffect>
                                    <p:anim calcmode="lin" valueType="num">
                                      <p:cBhvr>
                                        <p:cTn id="84" dur="1000" fill="hold"/>
                                        <p:tgtEl>
                                          <p:spTgt spid="7183"/>
                                        </p:tgtEl>
                                        <p:attrNameLst>
                                          <p:attrName>ppt_x</p:attrName>
                                        </p:attrNameLst>
                                      </p:cBhvr>
                                      <p:tavLst>
                                        <p:tav tm="0">
                                          <p:val>
                                            <p:strVal val="#ppt_x"/>
                                          </p:val>
                                        </p:tav>
                                        <p:tav tm="100000">
                                          <p:val>
                                            <p:strVal val="#ppt_x"/>
                                          </p:val>
                                        </p:tav>
                                      </p:tavLst>
                                    </p:anim>
                                    <p:anim calcmode="lin" valueType="num">
                                      <p:cBhvr>
                                        <p:cTn id="85" dur="900" decel="100000" fill="hold"/>
                                        <p:tgtEl>
                                          <p:spTgt spid="7183"/>
                                        </p:tgtEl>
                                        <p:attrNameLst>
                                          <p:attrName>ppt_y</p:attrName>
                                        </p:attrNameLst>
                                      </p:cBhvr>
                                      <p:tavLst>
                                        <p:tav tm="0">
                                          <p:val>
                                            <p:strVal val="#ppt_y+1"/>
                                          </p:val>
                                        </p:tav>
                                        <p:tav tm="100000">
                                          <p:val>
                                            <p:strVal val="#ppt_y-.03"/>
                                          </p:val>
                                        </p:tav>
                                      </p:tavLst>
                                    </p:anim>
                                    <p:anim calcmode="lin" valueType="num">
                                      <p:cBhvr>
                                        <p:cTn id="86" dur="100" accel="100000" fill="hold">
                                          <p:stCondLst>
                                            <p:cond delay="900"/>
                                          </p:stCondLst>
                                        </p:cTn>
                                        <p:tgtEl>
                                          <p:spTgt spid="7183"/>
                                        </p:tgtEl>
                                        <p:attrNameLst>
                                          <p:attrName>ppt_y</p:attrName>
                                        </p:attrNameLst>
                                      </p:cBhvr>
                                      <p:tavLst>
                                        <p:tav tm="0">
                                          <p:val>
                                            <p:strVal val="#ppt_y-.03"/>
                                          </p:val>
                                        </p:tav>
                                        <p:tav tm="100000">
                                          <p:val>
                                            <p:strVal val="#ppt_y"/>
                                          </p:val>
                                        </p:tav>
                                      </p:tavLst>
                                    </p:anim>
                                  </p:childTnLst>
                                </p:cTn>
                              </p:par>
                              <p:par>
                                <p:cTn id="87" presetID="37" presetClass="entr" presetSubtype="0" fill="hold" grpId="0" nodeType="withEffect">
                                  <p:stCondLst>
                                    <p:cond delay="0"/>
                                  </p:stCondLst>
                                  <p:childTnLst>
                                    <p:set>
                                      <p:cBhvr>
                                        <p:cTn id="88" dur="1" fill="hold">
                                          <p:stCondLst>
                                            <p:cond delay="0"/>
                                          </p:stCondLst>
                                        </p:cTn>
                                        <p:tgtEl>
                                          <p:spTgt spid="7180"/>
                                        </p:tgtEl>
                                        <p:attrNameLst>
                                          <p:attrName>style.visibility</p:attrName>
                                        </p:attrNameLst>
                                      </p:cBhvr>
                                      <p:to>
                                        <p:strVal val="visible"/>
                                      </p:to>
                                    </p:set>
                                    <p:animEffect transition="in" filter="fade">
                                      <p:cBhvr>
                                        <p:cTn id="89" dur="1000"/>
                                        <p:tgtEl>
                                          <p:spTgt spid="7180"/>
                                        </p:tgtEl>
                                      </p:cBhvr>
                                    </p:animEffect>
                                    <p:anim calcmode="lin" valueType="num">
                                      <p:cBhvr>
                                        <p:cTn id="90" dur="1000" fill="hold"/>
                                        <p:tgtEl>
                                          <p:spTgt spid="7180"/>
                                        </p:tgtEl>
                                        <p:attrNameLst>
                                          <p:attrName>ppt_x</p:attrName>
                                        </p:attrNameLst>
                                      </p:cBhvr>
                                      <p:tavLst>
                                        <p:tav tm="0">
                                          <p:val>
                                            <p:strVal val="#ppt_x"/>
                                          </p:val>
                                        </p:tav>
                                        <p:tav tm="100000">
                                          <p:val>
                                            <p:strVal val="#ppt_x"/>
                                          </p:val>
                                        </p:tav>
                                      </p:tavLst>
                                    </p:anim>
                                    <p:anim calcmode="lin" valueType="num">
                                      <p:cBhvr>
                                        <p:cTn id="91" dur="900" decel="100000" fill="hold"/>
                                        <p:tgtEl>
                                          <p:spTgt spid="7180"/>
                                        </p:tgtEl>
                                        <p:attrNameLst>
                                          <p:attrName>ppt_y</p:attrName>
                                        </p:attrNameLst>
                                      </p:cBhvr>
                                      <p:tavLst>
                                        <p:tav tm="0">
                                          <p:val>
                                            <p:strVal val="#ppt_y+1"/>
                                          </p:val>
                                        </p:tav>
                                        <p:tav tm="100000">
                                          <p:val>
                                            <p:strVal val="#ppt_y-.03"/>
                                          </p:val>
                                        </p:tav>
                                      </p:tavLst>
                                    </p:anim>
                                    <p:anim calcmode="lin" valueType="num">
                                      <p:cBhvr>
                                        <p:cTn id="92" dur="100" accel="100000" fill="hold">
                                          <p:stCondLst>
                                            <p:cond delay="900"/>
                                          </p:stCondLst>
                                        </p:cTn>
                                        <p:tgtEl>
                                          <p:spTgt spid="7180"/>
                                        </p:tgtEl>
                                        <p:attrNameLst>
                                          <p:attrName>ppt_y</p:attrName>
                                        </p:attrNameLst>
                                      </p:cBhvr>
                                      <p:tavLst>
                                        <p:tav tm="0">
                                          <p:val>
                                            <p:strVal val="#ppt_y-.03"/>
                                          </p:val>
                                        </p:tav>
                                        <p:tav tm="100000">
                                          <p:val>
                                            <p:strVal val="#ppt_y"/>
                                          </p:val>
                                        </p:tav>
                                      </p:tavLst>
                                    </p:anim>
                                  </p:childTnLst>
                                </p:cTn>
                              </p:par>
                              <p:par>
                                <p:cTn id="93" presetID="37" presetClass="entr" presetSubtype="0" fill="hold" grpId="0" nodeType="withEffect">
                                  <p:stCondLst>
                                    <p:cond delay="0"/>
                                  </p:stCondLst>
                                  <p:childTnLst>
                                    <p:set>
                                      <p:cBhvr>
                                        <p:cTn id="94" dur="1" fill="hold">
                                          <p:stCondLst>
                                            <p:cond delay="0"/>
                                          </p:stCondLst>
                                        </p:cTn>
                                        <p:tgtEl>
                                          <p:spTgt spid="7198"/>
                                        </p:tgtEl>
                                        <p:attrNameLst>
                                          <p:attrName>style.visibility</p:attrName>
                                        </p:attrNameLst>
                                      </p:cBhvr>
                                      <p:to>
                                        <p:strVal val="visible"/>
                                      </p:to>
                                    </p:set>
                                    <p:animEffect transition="in" filter="fade">
                                      <p:cBhvr>
                                        <p:cTn id="95" dur="1000"/>
                                        <p:tgtEl>
                                          <p:spTgt spid="7198"/>
                                        </p:tgtEl>
                                      </p:cBhvr>
                                    </p:animEffect>
                                    <p:anim calcmode="lin" valueType="num">
                                      <p:cBhvr>
                                        <p:cTn id="96" dur="1000" fill="hold"/>
                                        <p:tgtEl>
                                          <p:spTgt spid="7198"/>
                                        </p:tgtEl>
                                        <p:attrNameLst>
                                          <p:attrName>ppt_x</p:attrName>
                                        </p:attrNameLst>
                                      </p:cBhvr>
                                      <p:tavLst>
                                        <p:tav tm="0">
                                          <p:val>
                                            <p:strVal val="#ppt_x"/>
                                          </p:val>
                                        </p:tav>
                                        <p:tav tm="100000">
                                          <p:val>
                                            <p:strVal val="#ppt_x"/>
                                          </p:val>
                                        </p:tav>
                                      </p:tavLst>
                                    </p:anim>
                                    <p:anim calcmode="lin" valueType="num">
                                      <p:cBhvr>
                                        <p:cTn id="97" dur="900" decel="100000" fill="hold"/>
                                        <p:tgtEl>
                                          <p:spTgt spid="7198"/>
                                        </p:tgtEl>
                                        <p:attrNameLst>
                                          <p:attrName>ppt_y</p:attrName>
                                        </p:attrNameLst>
                                      </p:cBhvr>
                                      <p:tavLst>
                                        <p:tav tm="0">
                                          <p:val>
                                            <p:strVal val="#ppt_y+1"/>
                                          </p:val>
                                        </p:tav>
                                        <p:tav tm="100000">
                                          <p:val>
                                            <p:strVal val="#ppt_y-.03"/>
                                          </p:val>
                                        </p:tav>
                                      </p:tavLst>
                                    </p:anim>
                                    <p:anim calcmode="lin" valueType="num">
                                      <p:cBhvr>
                                        <p:cTn id="98" dur="100" accel="100000" fill="hold">
                                          <p:stCondLst>
                                            <p:cond delay="900"/>
                                          </p:stCondLst>
                                        </p:cTn>
                                        <p:tgtEl>
                                          <p:spTgt spid="7198"/>
                                        </p:tgtEl>
                                        <p:attrNameLst>
                                          <p:attrName>ppt_y</p:attrName>
                                        </p:attrNameLst>
                                      </p:cBhvr>
                                      <p:tavLst>
                                        <p:tav tm="0">
                                          <p:val>
                                            <p:strVal val="#ppt_y-.03"/>
                                          </p:val>
                                        </p:tav>
                                        <p:tav tm="100000">
                                          <p:val>
                                            <p:strVal val="#ppt_y"/>
                                          </p:val>
                                        </p:tav>
                                      </p:tavLst>
                                    </p:anim>
                                  </p:childTnLst>
                                </p:cTn>
                              </p:par>
                              <p:par>
                                <p:cTn id="99" presetID="37" presetClass="entr" presetSubtype="0" fill="hold" grpId="0" nodeType="withEffect">
                                  <p:stCondLst>
                                    <p:cond delay="0"/>
                                  </p:stCondLst>
                                  <p:childTnLst>
                                    <p:set>
                                      <p:cBhvr>
                                        <p:cTn id="100" dur="1" fill="hold">
                                          <p:stCondLst>
                                            <p:cond delay="0"/>
                                          </p:stCondLst>
                                        </p:cTn>
                                        <p:tgtEl>
                                          <p:spTgt spid="7186"/>
                                        </p:tgtEl>
                                        <p:attrNameLst>
                                          <p:attrName>style.visibility</p:attrName>
                                        </p:attrNameLst>
                                      </p:cBhvr>
                                      <p:to>
                                        <p:strVal val="visible"/>
                                      </p:to>
                                    </p:set>
                                    <p:animEffect transition="in" filter="fade">
                                      <p:cBhvr>
                                        <p:cTn id="101" dur="1000"/>
                                        <p:tgtEl>
                                          <p:spTgt spid="7186"/>
                                        </p:tgtEl>
                                      </p:cBhvr>
                                    </p:animEffect>
                                    <p:anim calcmode="lin" valueType="num">
                                      <p:cBhvr>
                                        <p:cTn id="102" dur="1000" fill="hold"/>
                                        <p:tgtEl>
                                          <p:spTgt spid="7186"/>
                                        </p:tgtEl>
                                        <p:attrNameLst>
                                          <p:attrName>ppt_x</p:attrName>
                                        </p:attrNameLst>
                                      </p:cBhvr>
                                      <p:tavLst>
                                        <p:tav tm="0">
                                          <p:val>
                                            <p:strVal val="#ppt_x"/>
                                          </p:val>
                                        </p:tav>
                                        <p:tav tm="100000">
                                          <p:val>
                                            <p:strVal val="#ppt_x"/>
                                          </p:val>
                                        </p:tav>
                                      </p:tavLst>
                                    </p:anim>
                                    <p:anim calcmode="lin" valueType="num">
                                      <p:cBhvr>
                                        <p:cTn id="103" dur="900" decel="100000" fill="hold"/>
                                        <p:tgtEl>
                                          <p:spTgt spid="7186"/>
                                        </p:tgtEl>
                                        <p:attrNameLst>
                                          <p:attrName>ppt_y</p:attrName>
                                        </p:attrNameLst>
                                      </p:cBhvr>
                                      <p:tavLst>
                                        <p:tav tm="0">
                                          <p:val>
                                            <p:strVal val="#ppt_y+1"/>
                                          </p:val>
                                        </p:tav>
                                        <p:tav tm="100000">
                                          <p:val>
                                            <p:strVal val="#ppt_y-.03"/>
                                          </p:val>
                                        </p:tav>
                                      </p:tavLst>
                                    </p:anim>
                                    <p:anim calcmode="lin" valueType="num">
                                      <p:cBhvr>
                                        <p:cTn id="104" dur="100" accel="100000" fill="hold">
                                          <p:stCondLst>
                                            <p:cond delay="900"/>
                                          </p:stCondLst>
                                        </p:cTn>
                                        <p:tgtEl>
                                          <p:spTgt spid="7186"/>
                                        </p:tgtEl>
                                        <p:attrNameLst>
                                          <p:attrName>ppt_y</p:attrName>
                                        </p:attrNameLst>
                                      </p:cBhvr>
                                      <p:tavLst>
                                        <p:tav tm="0">
                                          <p:val>
                                            <p:strVal val="#ppt_y-.03"/>
                                          </p:val>
                                        </p:tav>
                                        <p:tav tm="100000">
                                          <p:val>
                                            <p:strVal val="#ppt_y"/>
                                          </p:val>
                                        </p:tav>
                                      </p:tavLst>
                                    </p:anim>
                                  </p:childTnLst>
                                </p:cTn>
                              </p:par>
                              <p:par>
                                <p:cTn id="105" presetID="21" presetClass="entr" presetSubtype="1" fill="hold" grpId="0" nodeType="withEffect">
                                  <p:stCondLst>
                                    <p:cond delay="0"/>
                                  </p:stCondLst>
                                  <p:childTnLst>
                                    <p:set>
                                      <p:cBhvr>
                                        <p:cTn id="106" dur="1" fill="hold">
                                          <p:stCondLst>
                                            <p:cond delay="0"/>
                                          </p:stCondLst>
                                        </p:cTn>
                                        <p:tgtEl>
                                          <p:spTgt spid="7177"/>
                                        </p:tgtEl>
                                        <p:attrNameLst>
                                          <p:attrName>style.visibility</p:attrName>
                                        </p:attrNameLst>
                                      </p:cBhvr>
                                      <p:to>
                                        <p:strVal val="visible"/>
                                      </p:to>
                                    </p:set>
                                    <p:animEffect transition="in" filter="wheel(1)">
                                      <p:cBhvr>
                                        <p:cTn id="107" dur="1250"/>
                                        <p:tgtEl>
                                          <p:spTgt spid="7177"/>
                                        </p:tgtEl>
                                      </p:cBhvr>
                                    </p:animEffect>
                                  </p:childTnLst>
                                </p:cTn>
                              </p:par>
                              <p:par>
                                <p:cTn id="108" presetID="37" presetClass="entr" presetSubtype="0" fill="hold" grpId="0" nodeType="withEffect">
                                  <p:stCondLst>
                                    <p:cond delay="0"/>
                                  </p:stCondLst>
                                  <p:childTnLst>
                                    <p:set>
                                      <p:cBhvr>
                                        <p:cTn id="109" dur="1" fill="hold">
                                          <p:stCondLst>
                                            <p:cond delay="0"/>
                                          </p:stCondLst>
                                        </p:cTn>
                                        <p:tgtEl>
                                          <p:spTgt spid="33"/>
                                        </p:tgtEl>
                                        <p:attrNameLst>
                                          <p:attrName>style.visibility</p:attrName>
                                        </p:attrNameLst>
                                      </p:cBhvr>
                                      <p:to>
                                        <p:strVal val="visible"/>
                                      </p:to>
                                    </p:set>
                                    <p:animEffect transition="in" filter="fade">
                                      <p:cBhvr>
                                        <p:cTn id="110" dur="1000"/>
                                        <p:tgtEl>
                                          <p:spTgt spid="33"/>
                                        </p:tgtEl>
                                      </p:cBhvr>
                                    </p:animEffect>
                                    <p:anim calcmode="lin" valueType="num">
                                      <p:cBhvr>
                                        <p:cTn id="111" dur="1000" fill="hold"/>
                                        <p:tgtEl>
                                          <p:spTgt spid="33"/>
                                        </p:tgtEl>
                                        <p:attrNameLst>
                                          <p:attrName>ppt_x</p:attrName>
                                        </p:attrNameLst>
                                      </p:cBhvr>
                                      <p:tavLst>
                                        <p:tav tm="0">
                                          <p:val>
                                            <p:strVal val="#ppt_x"/>
                                          </p:val>
                                        </p:tav>
                                        <p:tav tm="100000">
                                          <p:val>
                                            <p:strVal val="#ppt_x"/>
                                          </p:val>
                                        </p:tav>
                                      </p:tavLst>
                                    </p:anim>
                                    <p:anim calcmode="lin" valueType="num">
                                      <p:cBhvr>
                                        <p:cTn id="112" dur="900" decel="100000" fill="hold"/>
                                        <p:tgtEl>
                                          <p:spTgt spid="33"/>
                                        </p:tgtEl>
                                        <p:attrNameLst>
                                          <p:attrName>ppt_y</p:attrName>
                                        </p:attrNameLst>
                                      </p:cBhvr>
                                      <p:tavLst>
                                        <p:tav tm="0">
                                          <p:val>
                                            <p:strVal val="#ppt_y+1"/>
                                          </p:val>
                                        </p:tav>
                                        <p:tav tm="100000">
                                          <p:val>
                                            <p:strVal val="#ppt_y-.03"/>
                                          </p:val>
                                        </p:tav>
                                      </p:tavLst>
                                    </p:anim>
                                    <p:anim calcmode="lin" valueType="num">
                                      <p:cBhvr>
                                        <p:cTn id="113"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114" presetID="37" presetClass="entr" presetSubtype="0" fill="hold" grpId="0" nodeType="withEffect">
                                  <p:stCondLst>
                                    <p:cond delay="0"/>
                                  </p:stCondLst>
                                  <p:childTnLst>
                                    <p:set>
                                      <p:cBhvr>
                                        <p:cTn id="115" dur="1" fill="hold">
                                          <p:stCondLst>
                                            <p:cond delay="0"/>
                                          </p:stCondLst>
                                        </p:cTn>
                                        <p:tgtEl>
                                          <p:spTgt spid="6"/>
                                        </p:tgtEl>
                                        <p:attrNameLst>
                                          <p:attrName>style.visibility</p:attrName>
                                        </p:attrNameLst>
                                      </p:cBhvr>
                                      <p:to>
                                        <p:strVal val="visible"/>
                                      </p:to>
                                    </p:set>
                                    <p:animEffect transition="in" filter="fade">
                                      <p:cBhvr>
                                        <p:cTn id="116" dur="1000"/>
                                        <p:tgtEl>
                                          <p:spTgt spid="6"/>
                                        </p:tgtEl>
                                      </p:cBhvr>
                                    </p:animEffect>
                                    <p:anim calcmode="lin" valueType="num">
                                      <p:cBhvr>
                                        <p:cTn id="117" dur="1000" fill="hold"/>
                                        <p:tgtEl>
                                          <p:spTgt spid="6"/>
                                        </p:tgtEl>
                                        <p:attrNameLst>
                                          <p:attrName>ppt_x</p:attrName>
                                        </p:attrNameLst>
                                      </p:cBhvr>
                                      <p:tavLst>
                                        <p:tav tm="0">
                                          <p:val>
                                            <p:strVal val="#ppt_x"/>
                                          </p:val>
                                        </p:tav>
                                        <p:tav tm="100000">
                                          <p:val>
                                            <p:strVal val="#ppt_x"/>
                                          </p:val>
                                        </p:tav>
                                      </p:tavLst>
                                    </p:anim>
                                    <p:anim calcmode="lin" valueType="num">
                                      <p:cBhvr>
                                        <p:cTn id="118" dur="900" decel="100000" fill="hold"/>
                                        <p:tgtEl>
                                          <p:spTgt spid="6"/>
                                        </p:tgtEl>
                                        <p:attrNameLst>
                                          <p:attrName>ppt_y</p:attrName>
                                        </p:attrNameLst>
                                      </p:cBhvr>
                                      <p:tavLst>
                                        <p:tav tm="0">
                                          <p:val>
                                            <p:strVal val="#ppt_y+1"/>
                                          </p:val>
                                        </p:tav>
                                        <p:tav tm="100000">
                                          <p:val>
                                            <p:strVal val="#ppt_y-.03"/>
                                          </p:val>
                                        </p:tav>
                                      </p:tavLst>
                                    </p:anim>
                                    <p:anim calcmode="lin" valueType="num">
                                      <p:cBhvr>
                                        <p:cTn id="119"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120" presetID="37" presetClass="entr" presetSubtype="0" fill="hold" grpId="0" nodeType="withEffect">
                                  <p:stCondLst>
                                    <p:cond delay="0"/>
                                  </p:stCondLst>
                                  <p:childTnLst>
                                    <p:set>
                                      <p:cBhvr>
                                        <p:cTn id="121" dur="1" fill="hold">
                                          <p:stCondLst>
                                            <p:cond delay="0"/>
                                          </p:stCondLst>
                                        </p:cTn>
                                        <p:tgtEl>
                                          <p:spTgt spid="5"/>
                                        </p:tgtEl>
                                        <p:attrNameLst>
                                          <p:attrName>style.visibility</p:attrName>
                                        </p:attrNameLst>
                                      </p:cBhvr>
                                      <p:to>
                                        <p:strVal val="visible"/>
                                      </p:to>
                                    </p:set>
                                    <p:animEffect transition="in" filter="fade">
                                      <p:cBhvr>
                                        <p:cTn id="122" dur="1000"/>
                                        <p:tgtEl>
                                          <p:spTgt spid="5"/>
                                        </p:tgtEl>
                                      </p:cBhvr>
                                    </p:animEffect>
                                    <p:anim calcmode="lin" valueType="num">
                                      <p:cBhvr>
                                        <p:cTn id="123" dur="1000" fill="hold"/>
                                        <p:tgtEl>
                                          <p:spTgt spid="5"/>
                                        </p:tgtEl>
                                        <p:attrNameLst>
                                          <p:attrName>ppt_x</p:attrName>
                                        </p:attrNameLst>
                                      </p:cBhvr>
                                      <p:tavLst>
                                        <p:tav tm="0">
                                          <p:val>
                                            <p:strVal val="#ppt_x"/>
                                          </p:val>
                                        </p:tav>
                                        <p:tav tm="100000">
                                          <p:val>
                                            <p:strVal val="#ppt_x"/>
                                          </p:val>
                                        </p:tav>
                                      </p:tavLst>
                                    </p:anim>
                                    <p:anim calcmode="lin" valueType="num">
                                      <p:cBhvr>
                                        <p:cTn id="124" dur="900" decel="100000" fill="hold"/>
                                        <p:tgtEl>
                                          <p:spTgt spid="5"/>
                                        </p:tgtEl>
                                        <p:attrNameLst>
                                          <p:attrName>ppt_y</p:attrName>
                                        </p:attrNameLst>
                                      </p:cBhvr>
                                      <p:tavLst>
                                        <p:tav tm="0">
                                          <p:val>
                                            <p:strVal val="#ppt_y+1"/>
                                          </p:val>
                                        </p:tav>
                                        <p:tav tm="100000">
                                          <p:val>
                                            <p:strVal val="#ppt_y-.03"/>
                                          </p:val>
                                        </p:tav>
                                      </p:tavLst>
                                    </p:anim>
                                    <p:anim calcmode="lin" valueType="num">
                                      <p:cBhvr>
                                        <p:cTn id="125"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126" presetID="37" presetClass="entr" presetSubtype="0" fill="hold" grpId="0" nodeType="withEffect">
                                  <p:stCondLst>
                                    <p:cond delay="0"/>
                                  </p:stCondLst>
                                  <p:childTnLst>
                                    <p:set>
                                      <p:cBhvr>
                                        <p:cTn id="127" dur="1" fill="hold">
                                          <p:stCondLst>
                                            <p:cond delay="0"/>
                                          </p:stCondLst>
                                        </p:cTn>
                                        <p:tgtEl>
                                          <p:spTgt spid="10"/>
                                        </p:tgtEl>
                                        <p:attrNameLst>
                                          <p:attrName>style.visibility</p:attrName>
                                        </p:attrNameLst>
                                      </p:cBhvr>
                                      <p:to>
                                        <p:strVal val="visible"/>
                                      </p:to>
                                    </p:set>
                                    <p:animEffect transition="in" filter="fade">
                                      <p:cBhvr>
                                        <p:cTn id="128" dur="1000"/>
                                        <p:tgtEl>
                                          <p:spTgt spid="10"/>
                                        </p:tgtEl>
                                      </p:cBhvr>
                                    </p:animEffect>
                                    <p:anim calcmode="lin" valueType="num">
                                      <p:cBhvr>
                                        <p:cTn id="129" dur="1000" fill="hold"/>
                                        <p:tgtEl>
                                          <p:spTgt spid="10"/>
                                        </p:tgtEl>
                                        <p:attrNameLst>
                                          <p:attrName>ppt_x</p:attrName>
                                        </p:attrNameLst>
                                      </p:cBhvr>
                                      <p:tavLst>
                                        <p:tav tm="0">
                                          <p:val>
                                            <p:strVal val="#ppt_x"/>
                                          </p:val>
                                        </p:tav>
                                        <p:tav tm="100000">
                                          <p:val>
                                            <p:strVal val="#ppt_x"/>
                                          </p:val>
                                        </p:tav>
                                      </p:tavLst>
                                    </p:anim>
                                    <p:anim calcmode="lin" valueType="num">
                                      <p:cBhvr>
                                        <p:cTn id="130" dur="900" decel="100000" fill="hold"/>
                                        <p:tgtEl>
                                          <p:spTgt spid="10"/>
                                        </p:tgtEl>
                                        <p:attrNameLst>
                                          <p:attrName>ppt_y</p:attrName>
                                        </p:attrNameLst>
                                      </p:cBhvr>
                                      <p:tavLst>
                                        <p:tav tm="0">
                                          <p:val>
                                            <p:strVal val="#ppt_y+1"/>
                                          </p:val>
                                        </p:tav>
                                        <p:tav tm="100000">
                                          <p:val>
                                            <p:strVal val="#ppt_y-.03"/>
                                          </p:val>
                                        </p:tav>
                                      </p:tavLst>
                                    </p:anim>
                                    <p:anim calcmode="lin" valueType="num">
                                      <p:cBhvr>
                                        <p:cTn id="131"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132" presetID="37" presetClass="entr" presetSubtype="0" fill="hold" grpId="0" nodeType="withEffect">
                                  <p:stCondLst>
                                    <p:cond delay="0"/>
                                  </p:stCondLst>
                                  <p:childTnLst>
                                    <p:set>
                                      <p:cBhvr>
                                        <p:cTn id="133" dur="1" fill="hold">
                                          <p:stCondLst>
                                            <p:cond delay="0"/>
                                          </p:stCondLst>
                                        </p:cTn>
                                        <p:tgtEl>
                                          <p:spTgt spid="8"/>
                                        </p:tgtEl>
                                        <p:attrNameLst>
                                          <p:attrName>style.visibility</p:attrName>
                                        </p:attrNameLst>
                                      </p:cBhvr>
                                      <p:to>
                                        <p:strVal val="visible"/>
                                      </p:to>
                                    </p:set>
                                    <p:animEffect transition="in" filter="fade">
                                      <p:cBhvr>
                                        <p:cTn id="134" dur="1000"/>
                                        <p:tgtEl>
                                          <p:spTgt spid="8"/>
                                        </p:tgtEl>
                                      </p:cBhvr>
                                    </p:animEffect>
                                    <p:anim calcmode="lin" valueType="num">
                                      <p:cBhvr>
                                        <p:cTn id="135" dur="1000" fill="hold"/>
                                        <p:tgtEl>
                                          <p:spTgt spid="8"/>
                                        </p:tgtEl>
                                        <p:attrNameLst>
                                          <p:attrName>ppt_x</p:attrName>
                                        </p:attrNameLst>
                                      </p:cBhvr>
                                      <p:tavLst>
                                        <p:tav tm="0">
                                          <p:val>
                                            <p:strVal val="#ppt_x"/>
                                          </p:val>
                                        </p:tav>
                                        <p:tav tm="100000">
                                          <p:val>
                                            <p:strVal val="#ppt_x"/>
                                          </p:val>
                                        </p:tav>
                                      </p:tavLst>
                                    </p:anim>
                                    <p:anim calcmode="lin" valueType="num">
                                      <p:cBhvr>
                                        <p:cTn id="136" dur="900" decel="100000" fill="hold"/>
                                        <p:tgtEl>
                                          <p:spTgt spid="8"/>
                                        </p:tgtEl>
                                        <p:attrNameLst>
                                          <p:attrName>ppt_y</p:attrName>
                                        </p:attrNameLst>
                                      </p:cBhvr>
                                      <p:tavLst>
                                        <p:tav tm="0">
                                          <p:val>
                                            <p:strVal val="#ppt_y+1"/>
                                          </p:val>
                                        </p:tav>
                                        <p:tav tm="100000">
                                          <p:val>
                                            <p:strVal val="#ppt_y-.03"/>
                                          </p:val>
                                        </p:tav>
                                      </p:tavLst>
                                    </p:anim>
                                    <p:anim calcmode="lin" valueType="num">
                                      <p:cBhvr>
                                        <p:cTn id="137"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par>
                                <p:cTn id="138" presetID="21" presetClass="entr" presetSubtype="1" fill="hold" grpId="0" nodeType="withEffect">
                                  <p:stCondLst>
                                    <p:cond delay="0"/>
                                  </p:stCondLst>
                                  <p:childTnLst>
                                    <p:set>
                                      <p:cBhvr>
                                        <p:cTn id="139" dur="1" fill="hold">
                                          <p:stCondLst>
                                            <p:cond delay="0"/>
                                          </p:stCondLst>
                                        </p:cTn>
                                        <p:tgtEl>
                                          <p:spTgt spid="4"/>
                                        </p:tgtEl>
                                        <p:attrNameLst>
                                          <p:attrName>style.visibility</p:attrName>
                                        </p:attrNameLst>
                                      </p:cBhvr>
                                      <p:to>
                                        <p:strVal val="visible"/>
                                      </p:to>
                                    </p:set>
                                    <p:animEffect transition="in" filter="wheel(1)">
                                      <p:cBhvr>
                                        <p:cTn id="140" dur="1250"/>
                                        <p:tgtEl>
                                          <p:spTgt spid="4"/>
                                        </p:tgtEl>
                                      </p:cBhvr>
                                    </p:animEffect>
                                  </p:childTnLst>
                                </p:cTn>
                              </p:par>
                              <p:par>
                                <p:cTn id="141" presetID="37" presetClass="entr" presetSubtype="0" fill="hold" grpId="0" nodeType="withEffect">
                                  <p:stCondLst>
                                    <p:cond delay="0"/>
                                  </p:stCondLst>
                                  <p:childTnLst>
                                    <p:set>
                                      <p:cBhvr>
                                        <p:cTn id="142" dur="1" fill="hold">
                                          <p:stCondLst>
                                            <p:cond delay="0"/>
                                          </p:stCondLst>
                                        </p:cTn>
                                        <p:tgtEl>
                                          <p:spTgt spid="11"/>
                                        </p:tgtEl>
                                        <p:attrNameLst>
                                          <p:attrName>style.visibility</p:attrName>
                                        </p:attrNameLst>
                                      </p:cBhvr>
                                      <p:to>
                                        <p:strVal val="visible"/>
                                      </p:to>
                                    </p:set>
                                    <p:animEffect transition="in" filter="fade">
                                      <p:cBhvr>
                                        <p:cTn id="143" dur="1000"/>
                                        <p:tgtEl>
                                          <p:spTgt spid="11"/>
                                        </p:tgtEl>
                                      </p:cBhvr>
                                    </p:animEffect>
                                    <p:anim calcmode="lin" valueType="num">
                                      <p:cBhvr>
                                        <p:cTn id="144" dur="1000" fill="hold"/>
                                        <p:tgtEl>
                                          <p:spTgt spid="11"/>
                                        </p:tgtEl>
                                        <p:attrNameLst>
                                          <p:attrName>ppt_x</p:attrName>
                                        </p:attrNameLst>
                                      </p:cBhvr>
                                      <p:tavLst>
                                        <p:tav tm="0">
                                          <p:val>
                                            <p:strVal val="#ppt_x"/>
                                          </p:val>
                                        </p:tav>
                                        <p:tav tm="100000">
                                          <p:val>
                                            <p:strVal val="#ppt_x"/>
                                          </p:val>
                                        </p:tav>
                                      </p:tavLst>
                                    </p:anim>
                                    <p:anim calcmode="lin" valueType="num">
                                      <p:cBhvr>
                                        <p:cTn id="145" dur="900" decel="100000" fill="hold"/>
                                        <p:tgtEl>
                                          <p:spTgt spid="11"/>
                                        </p:tgtEl>
                                        <p:attrNameLst>
                                          <p:attrName>ppt_y</p:attrName>
                                        </p:attrNameLst>
                                      </p:cBhvr>
                                      <p:tavLst>
                                        <p:tav tm="0">
                                          <p:val>
                                            <p:strVal val="#ppt_y+1"/>
                                          </p:val>
                                        </p:tav>
                                        <p:tav tm="100000">
                                          <p:val>
                                            <p:strVal val="#ppt_y-.03"/>
                                          </p:val>
                                        </p:tav>
                                      </p:tavLst>
                                    </p:anim>
                                    <p:anim calcmode="lin" valueType="num">
                                      <p:cBhvr>
                                        <p:cTn id="146"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147" presetID="37" presetClass="entr" presetSubtype="0" fill="hold" grpId="0" nodeType="withEffect">
                                  <p:stCondLst>
                                    <p:cond delay="0"/>
                                  </p:stCondLst>
                                  <p:childTnLst>
                                    <p:set>
                                      <p:cBhvr>
                                        <p:cTn id="148" dur="1" fill="hold">
                                          <p:stCondLst>
                                            <p:cond delay="0"/>
                                          </p:stCondLst>
                                        </p:cTn>
                                        <p:tgtEl>
                                          <p:spTgt spid="7193"/>
                                        </p:tgtEl>
                                        <p:attrNameLst>
                                          <p:attrName>style.visibility</p:attrName>
                                        </p:attrNameLst>
                                      </p:cBhvr>
                                      <p:to>
                                        <p:strVal val="visible"/>
                                      </p:to>
                                    </p:set>
                                    <p:animEffect transition="in" filter="fade">
                                      <p:cBhvr>
                                        <p:cTn id="149" dur="1000"/>
                                        <p:tgtEl>
                                          <p:spTgt spid="7193"/>
                                        </p:tgtEl>
                                      </p:cBhvr>
                                    </p:animEffect>
                                    <p:anim calcmode="lin" valueType="num">
                                      <p:cBhvr>
                                        <p:cTn id="150" dur="1000" fill="hold"/>
                                        <p:tgtEl>
                                          <p:spTgt spid="7193"/>
                                        </p:tgtEl>
                                        <p:attrNameLst>
                                          <p:attrName>ppt_x</p:attrName>
                                        </p:attrNameLst>
                                      </p:cBhvr>
                                      <p:tavLst>
                                        <p:tav tm="0">
                                          <p:val>
                                            <p:strVal val="#ppt_x"/>
                                          </p:val>
                                        </p:tav>
                                        <p:tav tm="100000">
                                          <p:val>
                                            <p:strVal val="#ppt_x"/>
                                          </p:val>
                                        </p:tav>
                                      </p:tavLst>
                                    </p:anim>
                                    <p:anim calcmode="lin" valueType="num">
                                      <p:cBhvr>
                                        <p:cTn id="151" dur="900" decel="100000" fill="hold"/>
                                        <p:tgtEl>
                                          <p:spTgt spid="7193"/>
                                        </p:tgtEl>
                                        <p:attrNameLst>
                                          <p:attrName>ppt_y</p:attrName>
                                        </p:attrNameLst>
                                      </p:cBhvr>
                                      <p:tavLst>
                                        <p:tav tm="0">
                                          <p:val>
                                            <p:strVal val="#ppt_y+1"/>
                                          </p:val>
                                        </p:tav>
                                        <p:tav tm="100000">
                                          <p:val>
                                            <p:strVal val="#ppt_y-.03"/>
                                          </p:val>
                                        </p:tav>
                                      </p:tavLst>
                                    </p:anim>
                                    <p:anim calcmode="lin" valueType="num">
                                      <p:cBhvr>
                                        <p:cTn id="152" dur="100" accel="100000" fill="hold">
                                          <p:stCondLst>
                                            <p:cond delay="900"/>
                                          </p:stCondLst>
                                        </p:cTn>
                                        <p:tgtEl>
                                          <p:spTgt spid="7193"/>
                                        </p:tgtEl>
                                        <p:attrNameLst>
                                          <p:attrName>ppt_y</p:attrName>
                                        </p:attrNameLst>
                                      </p:cBhvr>
                                      <p:tavLst>
                                        <p:tav tm="0">
                                          <p:val>
                                            <p:strVal val="#ppt_y-.03"/>
                                          </p:val>
                                        </p:tav>
                                        <p:tav tm="100000">
                                          <p:val>
                                            <p:strVal val="#ppt_y"/>
                                          </p:val>
                                        </p:tav>
                                      </p:tavLst>
                                    </p:anim>
                                  </p:childTnLst>
                                </p:cTn>
                              </p:par>
                              <p:par>
                                <p:cTn id="153" presetID="37" presetClass="entr" presetSubtype="0" fill="hold" grpId="0" nodeType="withEffect">
                                  <p:stCondLst>
                                    <p:cond delay="0"/>
                                  </p:stCondLst>
                                  <p:childTnLst>
                                    <p:set>
                                      <p:cBhvr>
                                        <p:cTn id="154" dur="1" fill="hold">
                                          <p:stCondLst>
                                            <p:cond delay="0"/>
                                          </p:stCondLst>
                                        </p:cTn>
                                        <p:tgtEl>
                                          <p:spTgt spid="7192"/>
                                        </p:tgtEl>
                                        <p:attrNameLst>
                                          <p:attrName>style.visibility</p:attrName>
                                        </p:attrNameLst>
                                      </p:cBhvr>
                                      <p:to>
                                        <p:strVal val="visible"/>
                                      </p:to>
                                    </p:set>
                                    <p:animEffect transition="in" filter="fade">
                                      <p:cBhvr>
                                        <p:cTn id="155" dur="1000"/>
                                        <p:tgtEl>
                                          <p:spTgt spid="7192"/>
                                        </p:tgtEl>
                                      </p:cBhvr>
                                    </p:animEffect>
                                    <p:anim calcmode="lin" valueType="num">
                                      <p:cBhvr>
                                        <p:cTn id="156" dur="1000" fill="hold"/>
                                        <p:tgtEl>
                                          <p:spTgt spid="7192"/>
                                        </p:tgtEl>
                                        <p:attrNameLst>
                                          <p:attrName>ppt_x</p:attrName>
                                        </p:attrNameLst>
                                      </p:cBhvr>
                                      <p:tavLst>
                                        <p:tav tm="0">
                                          <p:val>
                                            <p:strVal val="#ppt_x"/>
                                          </p:val>
                                        </p:tav>
                                        <p:tav tm="100000">
                                          <p:val>
                                            <p:strVal val="#ppt_x"/>
                                          </p:val>
                                        </p:tav>
                                      </p:tavLst>
                                    </p:anim>
                                    <p:anim calcmode="lin" valueType="num">
                                      <p:cBhvr>
                                        <p:cTn id="157" dur="900" decel="100000" fill="hold"/>
                                        <p:tgtEl>
                                          <p:spTgt spid="7192"/>
                                        </p:tgtEl>
                                        <p:attrNameLst>
                                          <p:attrName>ppt_y</p:attrName>
                                        </p:attrNameLst>
                                      </p:cBhvr>
                                      <p:tavLst>
                                        <p:tav tm="0">
                                          <p:val>
                                            <p:strVal val="#ppt_y+1"/>
                                          </p:val>
                                        </p:tav>
                                        <p:tav tm="100000">
                                          <p:val>
                                            <p:strVal val="#ppt_y-.03"/>
                                          </p:val>
                                        </p:tav>
                                      </p:tavLst>
                                    </p:anim>
                                    <p:anim calcmode="lin" valueType="num">
                                      <p:cBhvr>
                                        <p:cTn id="158" dur="100" accel="100000" fill="hold">
                                          <p:stCondLst>
                                            <p:cond delay="900"/>
                                          </p:stCondLst>
                                        </p:cTn>
                                        <p:tgtEl>
                                          <p:spTgt spid="7192"/>
                                        </p:tgtEl>
                                        <p:attrNameLst>
                                          <p:attrName>ppt_y</p:attrName>
                                        </p:attrNameLst>
                                      </p:cBhvr>
                                      <p:tavLst>
                                        <p:tav tm="0">
                                          <p:val>
                                            <p:strVal val="#ppt_y-.03"/>
                                          </p:val>
                                        </p:tav>
                                        <p:tav tm="100000">
                                          <p:val>
                                            <p:strVal val="#ppt_y"/>
                                          </p:val>
                                        </p:tav>
                                      </p:tavLst>
                                    </p:anim>
                                  </p:childTnLst>
                                </p:cTn>
                              </p:par>
                              <p:par>
                                <p:cTn id="159" presetID="37" presetClass="entr" presetSubtype="0" fill="hold" grpId="0" nodeType="withEffect">
                                  <p:stCondLst>
                                    <p:cond delay="0"/>
                                  </p:stCondLst>
                                  <p:childTnLst>
                                    <p:set>
                                      <p:cBhvr>
                                        <p:cTn id="160" dur="1" fill="hold">
                                          <p:stCondLst>
                                            <p:cond delay="0"/>
                                          </p:stCondLst>
                                        </p:cTn>
                                        <p:tgtEl>
                                          <p:spTgt spid="7199"/>
                                        </p:tgtEl>
                                        <p:attrNameLst>
                                          <p:attrName>style.visibility</p:attrName>
                                        </p:attrNameLst>
                                      </p:cBhvr>
                                      <p:to>
                                        <p:strVal val="visible"/>
                                      </p:to>
                                    </p:set>
                                    <p:animEffect transition="in" filter="fade">
                                      <p:cBhvr>
                                        <p:cTn id="161" dur="1000"/>
                                        <p:tgtEl>
                                          <p:spTgt spid="7199"/>
                                        </p:tgtEl>
                                      </p:cBhvr>
                                    </p:animEffect>
                                    <p:anim calcmode="lin" valueType="num">
                                      <p:cBhvr>
                                        <p:cTn id="162" dur="1000" fill="hold"/>
                                        <p:tgtEl>
                                          <p:spTgt spid="7199"/>
                                        </p:tgtEl>
                                        <p:attrNameLst>
                                          <p:attrName>ppt_x</p:attrName>
                                        </p:attrNameLst>
                                      </p:cBhvr>
                                      <p:tavLst>
                                        <p:tav tm="0">
                                          <p:val>
                                            <p:strVal val="#ppt_x"/>
                                          </p:val>
                                        </p:tav>
                                        <p:tav tm="100000">
                                          <p:val>
                                            <p:strVal val="#ppt_x"/>
                                          </p:val>
                                        </p:tav>
                                      </p:tavLst>
                                    </p:anim>
                                    <p:anim calcmode="lin" valueType="num">
                                      <p:cBhvr>
                                        <p:cTn id="163" dur="900" decel="100000" fill="hold"/>
                                        <p:tgtEl>
                                          <p:spTgt spid="7199"/>
                                        </p:tgtEl>
                                        <p:attrNameLst>
                                          <p:attrName>ppt_y</p:attrName>
                                        </p:attrNameLst>
                                      </p:cBhvr>
                                      <p:tavLst>
                                        <p:tav tm="0">
                                          <p:val>
                                            <p:strVal val="#ppt_y+1"/>
                                          </p:val>
                                        </p:tav>
                                        <p:tav tm="100000">
                                          <p:val>
                                            <p:strVal val="#ppt_y-.03"/>
                                          </p:val>
                                        </p:tav>
                                      </p:tavLst>
                                    </p:anim>
                                    <p:anim calcmode="lin" valueType="num">
                                      <p:cBhvr>
                                        <p:cTn id="164" dur="100" accel="100000" fill="hold">
                                          <p:stCondLst>
                                            <p:cond delay="900"/>
                                          </p:stCondLst>
                                        </p:cTn>
                                        <p:tgtEl>
                                          <p:spTgt spid="7199"/>
                                        </p:tgtEl>
                                        <p:attrNameLst>
                                          <p:attrName>ppt_y</p:attrName>
                                        </p:attrNameLst>
                                      </p:cBhvr>
                                      <p:tavLst>
                                        <p:tav tm="0">
                                          <p:val>
                                            <p:strVal val="#ppt_y-.03"/>
                                          </p:val>
                                        </p:tav>
                                        <p:tav tm="100000">
                                          <p:val>
                                            <p:strVal val="#ppt_y"/>
                                          </p:val>
                                        </p:tav>
                                      </p:tavLst>
                                    </p:anim>
                                  </p:childTnLst>
                                </p:cTn>
                              </p:par>
                              <p:par>
                                <p:cTn id="165" presetID="37" presetClass="entr" presetSubtype="0" fill="hold" grpId="0" nodeType="withEffect">
                                  <p:stCondLst>
                                    <p:cond delay="0"/>
                                  </p:stCondLst>
                                  <p:childTnLst>
                                    <p:set>
                                      <p:cBhvr>
                                        <p:cTn id="166" dur="1" fill="hold">
                                          <p:stCondLst>
                                            <p:cond delay="0"/>
                                          </p:stCondLst>
                                        </p:cTn>
                                        <p:tgtEl>
                                          <p:spTgt spid="7194"/>
                                        </p:tgtEl>
                                        <p:attrNameLst>
                                          <p:attrName>style.visibility</p:attrName>
                                        </p:attrNameLst>
                                      </p:cBhvr>
                                      <p:to>
                                        <p:strVal val="visible"/>
                                      </p:to>
                                    </p:set>
                                    <p:animEffect transition="in" filter="fade">
                                      <p:cBhvr>
                                        <p:cTn id="167" dur="1000"/>
                                        <p:tgtEl>
                                          <p:spTgt spid="7194"/>
                                        </p:tgtEl>
                                      </p:cBhvr>
                                    </p:animEffect>
                                    <p:anim calcmode="lin" valueType="num">
                                      <p:cBhvr>
                                        <p:cTn id="168" dur="1000" fill="hold"/>
                                        <p:tgtEl>
                                          <p:spTgt spid="7194"/>
                                        </p:tgtEl>
                                        <p:attrNameLst>
                                          <p:attrName>ppt_x</p:attrName>
                                        </p:attrNameLst>
                                      </p:cBhvr>
                                      <p:tavLst>
                                        <p:tav tm="0">
                                          <p:val>
                                            <p:strVal val="#ppt_x"/>
                                          </p:val>
                                        </p:tav>
                                        <p:tav tm="100000">
                                          <p:val>
                                            <p:strVal val="#ppt_x"/>
                                          </p:val>
                                        </p:tav>
                                      </p:tavLst>
                                    </p:anim>
                                    <p:anim calcmode="lin" valueType="num">
                                      <p:cBhvr>
                                        <p:cTn id="169" dur="900" decel="100000" fill="hold"/>
                                        <p:tgtEl>
                                          <p:spTgt spid="7194"/>
                                        </p:tgtEl>
                                        <p:attrNameLst>
                                          <p:attrName>ppt_y</p:attrName>
                                        </p:attrNameLst>
                                      </p:cBhvr>
                                      <p:tavLst>
                                        <p:tav tm="0">
                                          <p:val>
                                            <p:strVal val="#ppt_y+1"/>
                                          </p:val>
                                        </p:tav>
                                        <p:tav tm="100000">
                                          <p:val>
                                            <p:strVal val="#ppt_y-.03"/>
                                          </p:val>
                                        </p:tav>
                                      </p:tavLst>
                                    </p:anim>
                                    <p:anim calcmode="lin" valueType="num">
                                      <p:cBhvr>
                                        <p:cTn id="170" dur="100" accel="100000" fill="hold">
                                          <p:stCondLst>
                                            <p:cond delay="900"/>
                                          </p:stCondLst>
                                        </p:cTn>
                                        <p:tgtEl>
                                          <p:spTgt spid="7194"/>
                                        </p:tgtEl>
                                        <p:attrNameLst>
                                          <p:attrName>ppt_y</p:attrName>
                                        </p:attrNameLst>
                                      </p:cBhvr>
                                      <p:tavLst>
                                        <p:tav tm="0">
                                          <p:val>
                                            <p:strVal val="#ppt_y-.03"/>
                                          </p:val>
                                        </p:tav>
                                        <p:tav tm="100000">
                                          <p:val>
                                            <p:strVal val="#ppt_y"/>
                                          </p:val>
                                        </p:tav>
                                      </p:tavLst>
                                    </p:anim>
                                  </p:childTnLst>
                                </p:cTn>
                              </p:par>
                              <p:par>
                                <p:cTn id="171" presetID="21" presetClass="entr" presetSubtype="1" fill="hold" grpId="0" nodeType="withEffect">
                                  <p:stCondLst>
                                    <p:cond delay="0"/>
                                  </p:stCondLst>
                                  <p:childTnLst>
                                    <p:set>
                                      <p:cBhvr>
                                        <p:cTn id="172" dur="1" fill="hold">
                                          <p:stCondLst>
                                            <p:cond delay="0"/>
                                          </p:stCondLst>
                                        </p:cTn>
                                        <p:tgtEl>
                                          <p:spTgt spid="7191"/>
                                        </p:tgtEl>
                                        <p:attrNameLst>
                                          <p:attrName>style.visibility</p:attrName>
                                        </p:attrNameLst>
                                      </p:cBhvr>
                                      <p:to>
                                        <p:strVal val="visible"/>
                                      </p:to>
                                    </p:set>
                                    <p:animEffect transition="in" filter="wheel(1)">
                                      <p:cBhvr>
                                        <p:cTn id="173" dur="1250"/>
                                        <p:tgtEl>
                                          <p:spTgt spid="7191"/>
                                        </p:tgtEl>
                                      </p:cBhvr>
                                    </p:animEffect>
                                  </p:childTnLst>
                                </p:cTn>
                              </p:par>
                              <p:par>
                                <p:cTn id="174" presetID="37" presetClass="entr" presetSubtype="0" fill="hold" grpId="0" nodeType="withEffect">
                                  <p:stCondLst>
                                    <p:cond delay="0"/>
                                  </p:stCondLst>
                                  <p:childTnLst>
                                    <p:set>
                                      <p:cBhvr>
                                        <p:cTn id="175" dur="1" fill="hold">
                                          <p:stCondLst>
                                            <p:cond delay="0"/>
                                          </p:stCondLst>
                                        </p:cTn>
                                        <p:tgtEl>
                                          <p:spTgt spid="34"/>
                                        </p:tgtEl>
                                        <p:attrNameLst>
                                          <p:attrName>style.visibility</p:attrName>
                                        </p:attrNameLst>
                                      </p:cBhvr>
                                      <p:to>
                                        <p:strVal val="visible"/>
                                      </p:to>
                                    </p:set>
                                    <p:animEffect transition="in" filter="fade">
                                      <p:cBhvr>
                                        <p:cTn id="176" dur="1000"/>
                                        <p:tgtEl>
                                          <p:spTgt spid="34"/>
                                        </p:tgtEl>
                                      </p:cBhvr>
                                    </p:animEffect>
                                    <p:anim calcmode="lin" valueType="num">
                                      <p:cBhvr>
                                        <p:cTn id="177" dur="1000" fill="hold"/>
                                        <p:tgtEl>
                                          <p:spTgt spid="34"/>
                                        </p:tgtEl>
                                        <p:attrNameLst>
                                          <p:attrName>ppt_x</p:attrName>
                                        </p:attrNameLst>
                                      </p:cBhvr>
                                      <p:tavLst>
                                        <p:tav tm="0">
                                          <p:val>
                                            <p:strVal val="#ppt_x"/>
                                          </p:val>
                                        </p:tav>
                                        <p:tav tm="100000">
                                          <p:val>
                                            <p:strVal val="#ppt_x"/>
                                          </p:val>
                                        </p:tav>
                                      </p:tavLst>
                                    </p:anim>
                                    <p:anim calcmode="lin" valueType="num">
                                      <p:cBhvr>
                                        <p:cTn id="178" dur="900" decel="100000" fill="hold"/>
                                        <p:tgtEl>
                                          <p:spTgt spid="34"/>
                                        </p:tgtEl>
                                        <p:attrNameLst>
                                          <p:attrName>ppt_y</p:attrName>
                                        </p:attrNameLst>
                                      </p:cBhvr>
                                      <p:tavLst>
                                        <p:tav tm="0">
                                          <p:val>
                                            <p:strVal val="#ppt_y+1"/>
                                          </p:val>
                                        </p:tav>
                                        <p:tav tm="100000">
                                          <p:val>
                                            <p:strVal val="#ppt_y-.03"/>
                                          </p:val>
                                        </p:tav>
                                      </p:tavLst>
                                    </p:anim>
                                    <p:anim calcmode="lin" valueType="num">
                                      <p:cBhvr>
                                        <p:cTn id="179"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3" grpId="0" animBg="1"/>
      <p:bldP spid="7175" grpId="0" animBg="1"/>
      <p:bldP spid="7177" grpId="0" animBg="1"/>
      <p:bldP spid="7178" grpId="0" animBg="1"/>
      <p:bldP spid="7179" grpId="0" animBg="1"/>
      <p:bldP spid="7180" grpId="0" animBg="1"/>
      <p:bldP spid="7181" grpId="0" animBg="1"/>
      <p:bldP spid="7182" grpId="0" animBg="1"/>
      <p:bldP spid="7183" grpId="0" animBg="1"/>
      <p:bldP spid="7184" grpId="0" animBg="1"/>
      <p:bldP spid="7185" grpId="0" animBg="1"/>
      <p:bldP spid="7186" grpId="0" animBg="1"/>
      <p:bldP spid="7187" grpId="0"/>
      <p:bldP spid="7191" grpId="0" animBg="1"/>
      <p:bldP spid="7192" grpId="0" animBg="1"/>
      <p:bldP spid="7193" grpId="0" animBg="1"/>
      <p:bldP spid="7194" grpId="0" animBg="1"/>
      <p:bldP spid="7196" grpId="0"/>
      <p:bldP spid="7197" grpId="0"/>
      <p:bldP spid="7198" grpId="0"/>
      <p:bldP spid="7199" grpId="0"/>
      <p:bldP spid="32" grpId="0"/>
      <p:bldP spid="33" grpId="0"/>
      <p:bldP spid="34" grpId="0"/>
      <p:bldP spid="4" grpId="0" animBg="1"/>
      <p:bldP spid="5" grpId="0" animBg="1"/>
      <p:bldP spid="6" grpId="0" animBg="1"/>
      <p:bldP spid="8" grpId="0" animBg="1"/>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913D3A12-19E5-ADF0-B205-6DA09EFB6294}"/>
              </a:ext>
            </a:extLst>
          </p:cNvPr>
          <p:cNvPicPr>
            <a:picLocks noChangeAspect="1"/>
          </p:cNvPicPr>
          <p:nvPr/>
        </p:nvPicPr>
        <p:blipFill>
          <a:blip r:embed="rId3">
            <a:extLst>
              <a:ext uri="{96DAC541-7B7A-43D3-8B79-37D633B846F1}">
                <asvg:svgBlip xmlns:asvg="http://schemas.microsoft.com/office/drawing/2016/SVG/main" r:embed="rId4"/>
              </a:ext>
            </a:extLst>
          </a:blip>
          <a:srcRect t="44662"/>
          <a:stretch>
            <a:fillRect/>
          </a:stretch>
        </p:blipFill>
        <p:spPr>
          <a:xfrm rot="12600000" flipH="1" flipV="1">
            <a:off x="7604666" y="-482686"/>
            <a:ext cx="5981677" cy="5441683"/>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sp>
        <p:nvSpPr>
          <p:cNvPr id="8" name="Freeform 7">
            <a:extLst>
              <a:ext uri="{FF2B5EF4-FFF2-40B4-BE49-F238E27FC236}">
                <a16:creationId xmlns:a16="http://schemas.microsoft.com/office/drawing/2014/main" id="{E96FD3A5-972D-996F-51FE-32315ECE26F4}"/>
              </a:ext>
            </a:extLst>
          </p:cNvPr>
          <p:cNvSpPr/>
          <p:nvPr/>
        </p:nvSpPr>
        <p:spPr>
          <a:xfrm rot="1800000" flipV="1">
            <a:off x="-1440038" y="-427932"/>
            <a:ext cx="5563380" cy="7484031"/>
          </a:xfrm>
          <a:custGeom>
            <a:avLst/>
            <a:gdLst>
              <a:gd name="connsiteX0" fmla="*/ 62272 w 4172535"/>
              <a:gd name="connsiteY0" fmla="*/ 4346544 h 5613023"/>
              <a:gd name="connsiteX1" fmla="*/ 0 w 4172535"/>
              <a:gd name="connsiteY1" fmla="*/ 4454402 h 5613023"/>
              <a:gd name="connsiteX2" fmla="*/ 18829 w 4172535"/>
              <a:gd name="connsiteY2" fmla="*/ 4465272 h 5613023"/>
              <a:gd name="connsiteX3" fmla="*/ 227587 w 4172535"/>
              <a:gd name="connsiteY3" fmla="*/ 4060210 h 5613023"/>
              <a:gd name="connsiteX4" fmla="*/ 168293 w 4172535"/>
              <a:gd name="connsiteY4" fmla="*/ 4162910 h 5613023"/>
              <a:gd name="connsiteX5" fmla="*/ 112739 w 4172535"/>
              <a:gd name="connsiteY5" fmla="*/ 4351897 h 5613023"/>
              <a:gd name="connsiteX6" fmla="*/ 62003 w 4172535"/>
              <a:gd name="connsiteY6" fmla="*/ 4490199 h 5613023"/>
              <a:gd name="connsiteX7" fmla="*/ 84982 w 4172535"/>
              <a:gd name="connsiteY7" fmla="*/ 4503466 h 5613023"/>
              <a:gd name="connsiteX8" fmla="*/ 124252 w 4172535"/>
              <a:gd name="connsiteY8" fmla="*/ 4399870 h 5613023"/>
              <a:gd name="connsiteX9" fmla="*/ 180222 w 4172535"/>
              <a:gd name="connsiteY9" fmla="*/ 4229554 h 5613023"/>
              <a:gd name="connsiteX10" fmla="*/ 349361 w 4172535"/>
              <a:gd name="connsiteY10" fmla="*/ 3849291 h 5613023"/>
              <a:gd name="connsiteX11" fmla="*/ 307256 w 4172535"/>
              <a:gd name="connsiteY11" fmla="*/ 3922220 h 5613023"/>
              <a:gd name="connsiteX12" fmla="*/ 283428 w 4172535"/>
              <a:gd name="connsiteY12" fmla="*/ 4040264 h 5613023"/>
              <a:gd name="connsiteX13" fmla="*/ 183540 w 4172535"/>
              <a:gd name="connsiteY13" fmla="*/ 4379328 h 5613023"/>
              <a:gd name="connsiteX14" fmla="*/ 128676 w 4172535"/>
              <a:gd name="connsiteY14" fmla="*/ 4528693 h 5613023"/>
              <a:gd name="connsiteX15" fmla="*/ 152243 w 4172535"/>
              <a:gd name="connsiteY15" fmla="*/ 4542299 h 5613023"/>
              <a:gd name="connsiteX16" fmla="*/ 209006 w 4172535"/>
              <a:gd name="connsiteY16" fmla="*/ 4387761 h 5613023"/>
              <a:gd name="connsiteX17" fmla="*/ 309560 w 4172535"/>
              <a:gd name="connsiteY17" fmla="*/ 4046452 h 5613023"/>
              <a:gd name="connsiteX18" fmla="*/ 460489 w 4172535"/>
              <a:gd name="connsiteY18" fmla="*/ 3656812 h 5613023"/>
              <a:gd name="connsiteX19" fmla="*/ 425731 w 4172535"/>
              <a:gd name="connsiteY19" fmla="*/ 3717014 h 5613023"/>
              <a:gd name="connsiteX20" fmla="*/ 423446 w 4172535"/>
              <a:gd name="connsiteY20" fmla="*/ 3733199 h 5613023"/>
              <a:gd name="connsiteX21" fmla="*/ 241141 w 4172535"/>
              <a:gd name="connsiteY21" fmla="*/ 4442964 h 5613023"/>
              <a:gd name="connsiteX22" fmla="*/ 194261 w 4172535"/>
              <a:gd name="connsiteY22" fmla="*/ 4566558 h 5613023"/>
              <a:gd name="connsiteX23" fmla="*/ 218622 w 4172535"/>
              <a:gd name="connsiteY23" fmla="*/ 4580623 h 5613023"/>
              <a:gd name="connsiteX24" fmla="*/ 279664 w 4172535"/>
              <a:gd name="connsiteY24" fmla="*/ 4414785 h 5613023"/>
              <a:gd name="connsiteX25" fmla="*/ 453991 w 4172535"/>
              <a:gd name="connsiteY25" fmla="*/ 3714024 h 5613023"/>
              <a:gd name="connsiteX26" fmla="*/ 558967 w 4172535"/>
              <a:gd name="connsiteY26" fmla="*/ 3486243 h 5613023"/>
              <a:gd name="connsiteX27" fmla="*/ 521924 w 4172535"/>
              <a:gd name="connsiteY27" fmla="*/ 3550404 h 5613023"/>
              <a:gd name="connsiteX28" fmla="*/ 501745 w 4172535"/>
              <a:gd name="connsiteY28" fmla="*/ 3726361 h 5613023"/>
              <a:gd name="connsiteX29" fmla="*/ 262099 w 4172535"/>
              <a:gd name="connsiteY29" fmla="*/ 4604829 h 5613023"/>
              <a:gd name="connsiteX30" fmla="*/ 261797 w 4172535"/>
              <a:gd name="connsiteY30" fmla="*/ 4605550 h 5613023"/>
              <a:gd name="connsiteX31" fmla="*/ 284764 w 4172535"/>
              <a:gd name="connsiteY31" fmla="*/ 4618810 h 5613023"/>
              <a:gd name="connsiteX32" fmla="*/ 338219 w 4172535"/>
              <a:gd name="connsiteY32" fmla="*/ 4477990 h 5613023"/>
              <a:gd name="connsiteX33" fmla="*/ 551110 w 4172535"/>
              <a:gd name="connsiteY33" fmla="*/ 3567414 h 5613023"/>
              <a:gd name="connsiteX34" fmla="*/ 646622 w 4172535"/>
              <a:gd name="connsiteY34" fmla="*/ 3334420 h 5613023"/>
              <a:gd name="connsiteX35" fmla="*/ 617832 w 4172535"/>
              <a:gd name="connsiteY35" fmla="*/ 3384285 h 5613023"/>
              <a:gd name="connsiteX36" fmla="*/ 617588 w 4172535"/>
              <a:gd name="connsiteY36" fmla="*/ 3388871 h 5613023"/>
              <a:gd name="connsiteX37" fmla="*/ 383935 w 4172535"/>
              <a:gd name="connsiteY37" fmla="*/ 4495223 h 5613023"/>
              <a:gd name="connsiteX38" fmla="*/ 327609 w 4172535"/>
              <a:gd name="connsiteY38" fmla="*/ 4643547 h 5613023"/>
              <a:gd name="connsiteX39" fmla="*/ 351451 w 4172535"/>
              <a:gd name="connsiteY39" fmla="*/ 4657312 h 5613023"/>
              <a:gd name="connsiteX40" fmla="*/ 356846 w 4172535"/>
              <a:gd name="connsiteY40" fmla="*/ 4644448 h 5613023"/>
              <a:gd name="connsiteX41" fmla="*/ 645446 w 4172535"/>
              <a:gd name="connsiteY41" fmla="*/ 3375903 h 5613023"/>
              <a:gd name="connsiteX42" fmla="*/ 730691 w 4172535"/>
              <a:gd name="connsiteY42" fmla="*/ 3188808 h 5613023"/>
              <a:gd name="connsiteX43" fmla="*/ 701380 w 4172535"/>
              <a:gd name="connsiteY43" fmla="*/ 3239577 h 5613023"/>
              <a:gd name="connsiteX44" fmla="*/ 693921 w 4172535"/>
              <a:gd name="connsiteY44" fmla="*/ 3384923 h 5613023"/>
              <a:gd name="connsiteX45" fmla="*/ 401748 w 4172535"/>
              <a:gd name="connsiteY45" fmla="*/ 4664677 h 5613023"/>
              <a:gd name="connsiteX46" fmla="*/ 394422 w 4172535"/>
              <a:gd name="connsiteY46" fmla="*/ 4682121 h 5613023"/>
              <a:gd name="connsiteX47" fmla="*/ 417745 w 4172535"/>
              <a:gd name="connsiteY47" fmla="*/ 4695587 h 5613023"/>
              <a:gd name="connsiteX48" fmla="*/ 426742 w 4172535"/>
              <a:gd name="connsiteY48" fmla="*/ 4674163 h 5613023"/>
              <a:gd name="connsiteX49" fmla="*/ 730628 w 4172535"/>
              <a:gd name="connsiteY49" fmla="*/ 3196832 h 5613023"/>
              <a:gd name="connsiteX50" fmla="*/ 807330 w 4172535"/>
              <a:gd name="connsiteY50" fmla="*/ 3056065 h 5613023"/>
              <a:gd name="connsiteX51" fmla="*/ 780192 w 4172535"/>
              <a:gd name="connsiteY51" fmla="*/ 3103069 h 5613023"/>
              <a:gd name="connsiteX52" fmla="*/ 779253 w 4172535"/>
              <a:gd name="connsiteY52" fmla="*/ 3204287 h 5613023"/>
              <a:gd name="connsiteX53" fmla="*/ 471308 w 4172535"/>
              <a:gd name="connsiteY53" fmla="*/ 4694560 h 5613023"/>
              <a:gd name="connsiteX54" fmla="*/ 460496 w 4172535"/>
              <a:gd name="connsiteY54" fmla="*/ 4720269 h 5613023"/>
              <a:gd name="connsiteX55" fmla="*/ 483934 w 4172535"/>
              <a:gd name="connsiteY55" fmla="*/ 4733801 h 5613023"/>
              <a:gd name="connsiteX56" fmla="*/ 496454 w 4172535"/>
              <a:gd name="connsiteY56" fmla="*/ 4704018 h 5613023"/>
              <a:gd name="connsiteX57" fmla="*/ 805972 w 4172535"/>
              <a:gd name="connsiteY57" fmla="*/ 3204773 h 5613023"/>
              <a:gd name="connsiteX58" fmla="*/ 880907 w 4172535"/>
              <a:gd name="connsiteY58" fmla="*/ 2928626 h 5613023"/>
              <a:gd name="connsiteX59" fmla="*/ 855645 w 4172535"/>
              <a:gd name="connsiteY59" fmla="*/ 2972382 h 5613023"/>
              <a:gd name="connsiteX60" fmla="*/ 857303 w 4172535"/>
              <a:gd name="connsiteY60" fmla="*/ 3024249 h 5613023"/>
              <a:gd name="connsiteX61" fmla="*/ 528139 w 4172535"/>
              <a:gd name="connsiteY61" fmla="*/ 4758033 h 5613023"/>
              <a:gd name="connsiteX62" fmla="*/ 527694 w 4172535"/>
              <a:gd name="connsiteY62" fmla="*/ 4759066 h 5613023"/>
              <a:gd name="connsiteX63" fmla="*/ 550219 w 4172535"/>
              <a:gd name="connsiteY63" fmla="*/ 4772071 h 5613023"/>
              <a:gd name="connsiteX64" fmla="*/ 566273 w 4172535"/>
              <a:gd name="connsiteY64" fmla="*/ 4733930 h 5613023"/>
              <a:gd name="connsiteX65" fmla="*/ 883807 w 4172535"/>
              <a:gd name="connsiteY65" fmla="*/ 3016712 h 5613023"/>
              <a:gd name="connsiteX66" fmla="*/ 951864 w 4172535"/>
              <a:gd name="connsiteY66" fmla="*/ 2805726 h 5613023"/>
              <a:gd name="connsiteX67" fmla="*/ 927413 w 4172535"/>
              <a:gd name="connsiteY67" fmla="*/ 2848077 h 5613023"/>
              <a:gd name="connsiteX68" fmla="*/ 932896 w 4172535"/>
              <a:gd name="connsiteY68" fmla="*/ 3022413 h 5613023"/>
              <a:gd name="connsiteX69" fmla="*/ 610957 w 4172535"/>
              <a:gd name="connsiteY69" fmla="*/ 4754281 h 5613023"/>
              <a:gd name="connsiteX70" fmla="*/ 593042 w 4172535"/>
              <a:gd name="connsiteY70" fmla="*/ 4796794 h 5613023"/>
              <a:gd name="connsiteX71" fmla="*/ 616824 w 4172535"/>
              <a:gd name="connsiteY71" fmla="*/ 4810525 h 5613023"/>
              <a:gd name="connsiteX72" fmla="*/ 622931 w 4172535"/>
              <a:gd name="connsiteY72" fmla="*/ 4796343 h 5613023"/>
              <a:gd name="connsiteX73" fmla="*/ 953346 w 4172535"/>
              <a:gd name="connsiteY73" fmla="*/ 2825539 h 5613023"/>
              <a:gd name="connsiteX74" fmla="*/ 1019429 w 4172535"/>
              <a:gd name="connsiteY74" fmla="*/ 2688699 h 5613023"/>
              <a:gd name="connsiteX75" fmla="*/ 995719 w 4172535"/>
              <a:gd name="connsiteY75" fmla="*/ 2729766 h 5613023"/>
              <a:gd name="connsiteX76" fmla="*/ 1003014 w 4172535"/>
              <a:gd name="connsiteY76" fmla="*/ 2828894 h 5613023"/>
              <a:gd name="connsiteX77" fmla="*/ 667785 w 4172535"/>
              <a:gd name="connsiteY77" fmla="*/ 4814483 h 5613023"/>
              <a:gd name="connsiteX78" fmla="*/ 659007 w 4172535"/>
              <a:gd name="connsiteY78" fmla="*/ 4834879 h 5613023"/>
              <a:gd name="connsiteX79" fmla="*/ 682690 w 4172535"/>
              <a:gd name="connsiteY79" fmla="*/ 4848553 h 5613023"/>
              <a:gd name="connsiteX80" fmla="*/ 705857 w 4172535"/>
              <a:gd name="connsiteY80" fmla="*/ 4793626 h 5613023"/>
              <a:gd name="connsiteX81" fmla="*/ 1029449 w 4172535"/>
              <a:gd name="connsiteY81" fmla="*/ 2824510 h 5613023"/>
              <a:gd name="connsiteX82" fmla="*/ 1087606 w 4172535"/>
              <a:gd name="connsiteY82" fmla="*/ 2570614 h 5613023"/>
              <a:gd name="connsiteX83" fmla="*/ 1063055 w 4172535"/>
              <a:gd name="connsiteY83" fmla="*/ 2613137 h 5613023"/>
              <a:gd name="connsiteX84" fmla="*/ 1063756 w 4172535"/>
              <a:gd name="connsiteY84" fmla="*/ 2624143 h 5613023"/>
              <a:gd name="connsiteX85" fmla="*/ 750752 w 4172535"/>
              <a:gd name="connsiteY85" fmla="*/ 4813477 h 5613023"/>
              <a:gd name="connsiteX86" fmla="*/ 725512 w 4172535"/>
              <a:gd name="connsiteY86" fmla="*/ 4873276 h 5613023"/>
              <a:gd name="connsiteX87" fmla="*/ 748940 w 4172535"/>
              <a:gd name="connsiteY87" fmla="*/ 4886803 h 5613023"/>
              <a:gd name="connsiteX88" fmla="*/ 775752 w 4172535"/>
              <a:gd name="connsiteY88" fmla="*/ 4823294 h 5613023"/>
              <a:gd name="connsiteX89" fmla="*/ 1090844 w 4172535"/>
              <a:gd name="connsiteY89" fmla="*/ 2621241 h 5613023"/>
              <a:gd name="connsiteX90" fmla="*/ 1156978 w 4172535"/>
              <a:gd name="connsiteY90" fmla="*/ 2450457 h 5613023"/>
              <a:gd name="connsiteX91" fmla="*/ 1131997 w 4172535"/>
              <a:gd name="connsiteY91" fmla="*/ 2493726 h 5613023"/>
              <a:gd name="connsiteX92" fmla="*/ 1140222 w 4172535"/>
              <a:gd name="connsiteY92" fmla="*/ 2623449 h 5613023"/>
              <a:gd name="connsiteX93" fmla="*/ 809298 w 4172535"/>
              <a:gd name="connsiteY93" fmla="*/ 4871887 h 5613023"/>
              <a:gd name="connsiteX94" fmla="*/ 792129 w 4172535"/>
              <a:gd name="connsiteY94" fmla="*/ 4911737 h 5613023"/>
              <a:gd name="connsiteX95" fmla="*/ 815134 w 4172535"/>
              <a:gd name="connsiteY95" fmla="*/ 4925020 h 5613023"/>
              <a:gd name="connsiteX96" fmla="*/ 845537 w 4172535"/>
              <a:gd name="connsiteY96" fmla="*/ 4853078 h 5613023"/>
              <a:gd name="connsiteX97" fmla="*/ 1166995 w 4172535"/>
              <a:gd name="connsiteY97" fmla="*/ 2620736 h 5613023"/>
              <a:gd name="connsiteX98" fmla="*/ 1156702 w 4172535"/>
              <a:gd name="connsiteY98" fmla="*/ 2459128 h 5613023"/>
              <a:gd name="connsiteX99" fmla="*/ 1238758 w 4172535"/>
              <a:gd name="connsiteY99" fmla="*/ 2308811 h 5613023"/>
              <a:gd name="connsiteX100" fmla="*/ 1209588 w 4172535"/>
              <a:gd name="connsiteY100" fmla="*/ 2359334 h 5613023"/>
              <a:gd name="connsiteX101" fmla="*/ 1207057 w 4172535"/>
              <a:gd name="connsiteY101" fmla="*/ 2478050 h 5613023"/>
              <a:gd name="connsiteX102" fmla="*/ 1216815 w 4172535"/>
              <a:gd name="connsiteY102" fmla="*/ 2622818 h 5613023"/>
              <a:gd name="connsiteX103" fmla="*/ 890528 w 4172535"/>
              <a:gd name="connsiteY103" fmla="*/ 4873252 h 5613023"/>
              <a:gd name="connsiteX104" fmla="*/ 858123 w 4172535"/>
              <a:gd name="connsiteY104" fmla="*/ 4949839 h 5613023"/>
              <a:gd name="connsiteX105" fmla="*/ 881493 w 4172535"/>
              <a:gd name="connsiteY105" fmla="*/ 4963332 h 5613023"/>
              <a:gd name="connsiteX106" fmla="*/ 915426 w 4172535"/>
              <a:gd name="connsiteY106" fmla="*/ 4883102 h 5613023"/>
              <a:gd name="connsiteX107" fmla="*/ 1243146 w 4172535"/>
              <a:gd name="connsiteY107" fmla="*/ 2620042 h 5613023"/>
              <a:gd name="connsiteX108" fmla="*/ 1238338 w 4172535"/>
              <a:gd name="connsiteY108" fmla="*/ 2312096 h 5613023"/>
              <a:gd name="connsiteX109" fmla="*/ 1344033 w 4172535"/>
              <a:gd name="connsiteY109" fmla="*/ 2126470 h 5613023"/>
              <a:gd name="connsiteX110" fmla="*/ 1303102 w 4172535"/>
              <a:gd name="connsiteY110" fmla="*/ 2197364 h 5613023"/>
              <a:gd name="connsiteX111" fmla="*/ 1287693 w 4172535"/>
              <a:gd name="connsiteY111" fmla="*/ 2320151 h 5613023"/>
              <a:gd name="connsiteX112" fmla="*/ 1292713 w 4172535"/>
              <a:gd name="connsiteY112" fmla="*/ 2622251 h 5613023"/>
              <a:gd name="connsiteX113" fmla="*/ 950323 w 4172535"/>
              <a:gd name="connsiteY113" fmla="*/ 4929610 h 5613023"/>
              <a:gd name="connsiteX114" fmla="*/ 924996 w 4172535"/>
              <a:gd name="connsiteY114" fmla="*/ 4988449 h 5613023"/>
              <a:gd name="connsiteX115" fmla="*/ 947558 w 4172535"/>
              <a:gd name="connsiteY115" fmla="*/ 5001474 h 5613023"/>
              <a:gd name="connsiteX116" fmla="*/ 985197 w 4172535"/>
              <a:gd name="connsiteY116" fmla="*/ 4912579 h 5613023"/>
              <a:gd name="connsiteX117" fmla="*/ 1319423 w 4172535"/>
              <a:gd name="connsiteY117" fmla="*/ 2619222 h 5613023"/>
              <a:gd name="connsiteX118" fmla="*/ 1332505 w 4172535"/>
              <a:gd name="connsiteY118" fmla="*/ 2178432 h 5613023"/>
              <a:gd name="connsiteX119" fmla="*/ 4156577 w 4172535"/>
              <a:gd name="connsiteY119" fmla="*/ 1830102 h 5613023"/>
              <a:gd name="connsiteX120" fmla="*/ 2923326 w 4172535"/>
              <a:gd name="connsiteY120" fmla="*/ 2069399 h 5613023"/>
              <a:gd name="connsiteX121" fmla="*/ 2511316 w 4172535"/>
              <a:gd name="connsiteY121" fmla="*/ 2611967 h 5613023"/>
              <a:gd name="connsiteX122" fmla="*/ 2076162 w 4172535"/>
              <a:gd name="connsiteY122" fmla="*/ 5382760 h 5613023"/>
              <a:gd name="connsiteX123" fmla="*/ 1983331 w 4172535"/>
              <a:gd name="connsiteY123" fmla="*/ 5599479 h 5613023"/>
              <a:gd name="connsiteX124" fmla="*/ 2006791 w 4172535"/>
              <a:gd name="connsiteY124" fmla="*/ 5613023 h 5613023"/>
              <a:gd name="connsiteX125" fmla="*/ 2101170 w 4172535"/>
              <a:gd name="connsiteY125" fmla="*/ 5392672 h 5613023"/>
              <a:gd name="connsiteX126" fmla="*/ 2538151 w 4172535"/>
              <a:gd name="connsiteY126" fmla="*/ 2609822 h 5613023"/>
              <a:gd name="connsiteX127" fmla="*/ 2928440 w 4172535"/>
              <a:gd name="connsiteY127" fmla="*/ 2095581 h 5613023"/>
              <a:gd name="connsiteX128" fmla="*/ 4161565 w 4172535"/>
              <a:gd name="connsiteY128" fmla="*/ 1856536 h 5613023"/>
              <a:gd name="connsiteX129" fmla="*/ 4172300 w 4172535"/>
              <a:gd name="connsiteY129" fmla="*/ 1840827 h 5613023"/>
              <a:gd name="connsiteX130" fmla="*/ 4156577 w 4172535"/>
              <a:gd name="connsiteY130" fmla="*/ 1830102 h 5613023"/>
              <a:gd name="connsiteX131" fmla="*/ 4142054 w 4172535"/>
              <a:gd name="connsiteY131" fmla="*/ 1755909 h 5613023"/>
              <a:gd name="connsiteX132" fmla="*/ 2900089 w 4172535"/>
              <a:gd name="connsiteY132" fmla="*/ 1996973 h 5613023"/>
              <a:gd name="connsiteX133" fmla="*/ 2435102 w 4172535"/>
              <a:gd name="connsiteY133" fmla="*/ 2612913 h 5613023"/>
              <a:gd name="connsiteX134" fmla="*/ 2006426 w 4172535"/>
              <a:gd name="connsiteY134" fmla="*/ 5352842 h 5613023"/>
              <a:gd name="connsiteX135" fmla="*/ 1917182 w 4172535"/>
              <a:gd name="connsiteY135" fmla="*/ 5561287 h 5613023"/>
              <a:gd name="connsiteX136" fmla="*/ 1940628 w 4172535"/>
              <a:gd name="connsiteY136" fmla="*/ 5574824 h 5613023"/>
              <a:gd name="connsiteX137" fmla="*/ 2031374 w 4172535"/>
              <a:gd name="connsiteY137" fmla="*/ 5362840 h 5613023"/>
              <a:gd name="connsiteX138" fmla="*/ 2461874 w 4172535"/>
              <a:gd name="connsiteY138" fmla="*/ 2610453 h 5613023"/>
              <a:gd name="connsiteX139" fmla="*/ 2905140 w 4172535"/>
              <a:gd name="connsiteY139" fmla="*/ 2022965 h 5613023"/>
              <a:gd name="connsiteX140" fmla="*/ 4147106 w 4172535"/>
              <a:gd name="connsiteY140" fmla="*/ 1782343 h 5613023"/>
              <a:gd name="connsiteX141" fmla="*/ 4157809 w 4172535"/>
              <a:gd name="connsiteY141" fmla="*/ 1766602 h 5613023"/>
              <a:gd name="connsiteX142" fmla="*/ 4142054 w 4172535"/>
              <a:gd name="connsiteY142" fmla="*/ 1755909 h 5613023"/>
              <a:gd name="connsiteX143" fmla="*/ 4127532 w 4172535"/>
              <a:gd name="connsiteY143" fmla="*/ 1681085 h 5613023"/>
              <a:gd name="connsiteX144" fmla="*/ 2876663 w 4172535"/>
              <a:gd name="connsiteY144" fmla="*/ 1923789 h 5613023"/>
              <a:gd name="connsiteX145" fmla="*/ 2358888 w 4172535"/>
              <a:gd name="connsiteY145" fmla="*/ 2612913 h 5613023"/>
              <a:gd name="connsiteX146" fmla="*/ 1936789 w 4172535"/>
              <a:gd name="connsiteY146" fmla="*/ 5322697 h 5613023"/>
              <a:gd name="connsiteX147" fmla="*/ 1851066 w 4172535"/>
              <a:gd name="connsiteY147" fmla="*/ 5523115 h 5613023"/>
              <a:gd name="connsiteX148" fmla="*/ 1874811 w 4172535"/>
              <a:gd name="connsiteY148" fmla="*/ 5536824 h 5613023"/>
              <a:gd name="connsiteX149" fmla="*/ 1961982 w 4172535"/>
              <a:gd name="connsiteY149" fmla="*/ 5333022 h 5613023"/>
              <a:gd name="connsiteX150" fmla="*/ 2386102 w 4172535"/>
              <a:gd name="connsiteY150" fmla="*/ 2611210 h 5613023"/>
              <a:gd name="connsiteX151" fmla="*/ 2882282 w 4172535"/>
              <a:gd name="connsiteY151" fmla="*/ 1950476 h 5613023"/>
              <a:gd name="connsiteX152" fmla="*/ 4132772 w 4172535"/>
              <a:gd name="connsiteY152" fmla="*/ 1707456 h 5613023"/>
              <a:gd name="connsiteX153" fmla="*/ 4143254 w 4172535"/>
              <a:gd name="connsiteY153" fmla="*/ 1691810 h 5613023"/>
              <a:gd name="connsiteX154" fmla="*/ 4127532 w 4172535"/>
              <a:gd name="connsiteY154" fmla="*/ 1681085 h 5613023"/>
              <a:gd name="connsiteX155" fmla="*/ 4113008 w 4172535"/>
              <a:gd name="connsiteY155" fmla="*/ 1606639 h 5613023"/>
              <a:gd name="connsiteX156" fmla="*/ 2853615 w 4172535"/>
              <a:gd name="connsiteY156" fmla="*/ 1851363 h 5613023"/>
              <a:gd name="connsiteX157" fmla="*/ 2282737 w 4172535"/>
              <a:gd name="connsiteY157" fmla="*/ 2614049 h 5613023"/>
              <a:gd name="connsiteX158" fmla="*/ 1867344 w 4172535"/>
              <a:gd name="connsiteY158" fmla="*/ 5291602 h 5613023"/>
              <a:gd name="connsiteX159" fmla="*/ 1784711 w 4172535"/>
              <a:gd name="connsiteY159" fmla="*/ 5484805 h 5613023"/>
              <a:gd name="connsiteX160" fmla="*/ 1808169 w 4172535"/>
              <a:gd name="connsiteY160" fmla="*/ 5498348 h 5613023"/>
              <a:gd name="connsiteX161" fmla="*/ 1891761 w 4172535"/>
              <a:gd name="connsiteY161" fmla="*/ 5302825 h 5613023"/>
              <a:gd name="connsiteX162" fmla="*/ 2309447 w 4172535"/>
              <a:gd name="connsiteY162" fmla="*/ 2611651 h 5613023"/>
              <a:gd name="connsiteX163" fmla="*/ 2858793 w 4172535"/>
              <a:gd name="connsiteY163" fmla="*/ 1877608 h 5613023"/>
              <a:gd name="connsiteX164" fmla="*/ 4117997 w 4172535"/>
              <a:gd name="connsiteY164" fmla="*/ 1633074 h 5613023"/>
              <a:gd name="connsiteX165" fmla="*/ 4128731 w 4172535"/>
              <a:gd name="connsiteY165" fmla="*/ 1617364 h 5613023"/>
              <a:gd name="connsiteX166" fmla="*/ 4113008 w 4172535"/>
              <a:gd name="connsiteY166" fmla="*/ 1606639 h 5613023"/>
              <a:gd name="connsiteX167" fmla="*/ 4098549 w 4172535"/>
              <a:gd name="connsiteY167" fmla="*/ 1532257 h 5613023"/>
              <a:gd name="connsiteX168" fmla="*/ 2830379 w 4172535"/>
              <a:gd name="connsiteY168" fmla="*/ 1778621 h 5613023"/>
              <a:gd name="connsiteX169" fmla="*/ 2206649 w 4172535"/>
              <a:gd name="connsiteY169" fmla="*/ 2614554 h 5613023"/>
              <a:gd name="connsiteX170" fmla="*/ 1797500 w 4172535"/>
              <a:gd name="connsiteY170" fmla="*/ 5261699 h 5613023"/>
              <a:gd name="connsiteX171" fmla="*/ 1718479 w 4172535"/>
              <a:gd name="connsiteY171" fmla="*/ 5446566 h 5613023"/>
              <a:gd name="connsiteX172" fmla="*/ 1742049 w 4172535"/>
              <a:gd name="connsiteY172" fmla="*/ 5460174 h 5613023"/>
              <a:gd name="connsiteX173" fmla="*/ 1822545 w 4172535"/>
              <a:gd name="connsiteY173" fmla="*/ 5271824 h 5613023"/>
              <a:gd name="connsiteX174" fmla="*/ 2233422 w 4172535"/>
              <a:gd name="connsiteY174" fmla="*/ 2612535 h 5613023"/>
              <a:gd name="connsiteX175" fmla="*/ 2835556 w 4172535"/>
              <a:gd name="connsiteY175" fmla="*/ 1804992 h 5613023"/>
              <a:gd name="connsiteX176" fmla="*/ 4103726 w 4172535"/>
              <a:gd name="connsiteY176" fmla="*/ 1558502 h 5613023"/>
              <a:gd name="connsiteX177" fmla="*/ 4104232 w 4172535"/>
              <a:gd name="connsiteY177" fmla="*/ 1558502 h 5613023"/>
              <a:gd name="connsiteX178" fmla="*/ 4114088 w 4172535"/>
              <a:gd name="connsiteY178" fmla="*/ 1543209 h 5613023"/>
              <a:gd name="connsiteX179" fmla="*/ 4098549 w 4172535"/>
              <a:gd name="connsiteY179" fmla="*/ 1532257 h 5613023"/>
              <a:gd name="connsiteX180" fmla="*/ 4084089 w 4172535"/>
              <a:gd name="connsiteY180" fmla="*/ 1457812 h 5613023"/>
              <a:gd name="connsiteX181" fmla="*/ 2807205 w 4172535"/>
              <a:gd name="connsiteY181" fmla="*/ 1705942 h 5613023"/>
              <a:gd name="connsiteX182" fmla="*/ 2130120 w 4172535"/>
              <a:gd name="connsiteY182" fmla="*/ 2615248 h 5613023"/>
              <a:gd name="connsiteX183" fmla="*/ 1727599 w 4172535"/>
              <a:gd name="connsiteY183" fmla="*/ 5231668 h 5613023"/>
              <a:gd name="connsiteX184" fmla="*/ 1652165 w 4172535"/>
              <a:gd name="connsiteY184" fmla="*/ 5408280 h 5613023"/>
              <a:gd name="connsiteX185" fmla="*/ 1675819 w 4172535"/>
              <a:gd name="connsiteY185" fmla="*/ 5421936 h 5613023"/>
              <a:gd name="connsiteX186" fmla="*/ 1752828 w 4172535"/>
              <a:gd name="connsiteY186" fmla="*/ 5241619 h 5613023"/>
              <a:gd name="connsiteX187" fmla="*/ 2157208 w 4172535"/>
              <a:gd name="connsiteY187" fmla="*/ 2612913 h 5613023"/>
              <a:gd name="connsiteX188" fmla="*/ 2812383 w 4172535"/>
              <a:gd name="connsiteY188" fmla="*/ 1732250 h 5613023"/>
              <a:gd name="connsiteX189" fmla="*/ 4089267 w 4172535"/>
              <a:gd name="connsiteY189" fmla="*/ 1484057 h 5613023"/>
              <a:gd name="connsiteX190" fmla="*/ 4099812 w 4172535"/>
              <a:gd name="connsiteY190" fmla="*/ 1468347 h 5613023"/>
              <a:gd name="connsiteX191" fmla="*/ 4084089 w 4172535"/>
              <a:gd name="connsiteY191" fmla="*/ 1457812 h 5613023"/>
              <a:gd name="connsiteX192" fmla="*/ 4069376 w 4172535"/>
              <a:gd name="connsiteY192" fmla="*/ 1383366 h 5613023"/>
              <a:gd name="connsiteX193" fmla="*/ 2784031 w 4172535"/>
              <a:gd name="connsiteY193" fmla="*/ 1633263 h 5613023"/>
              <a:gd name="connsiteX194" fmla="*/ 2054348 w 4172535"/>
              <a:gd name="connsiteY194" fmla="*/ 2615815 h 5613023"/>
              <a:gd name="connsiteX195" fmla="*/ 1657855 w 4172535"/>
              <a:gd name="connsiteY195" fmla="*/ 5201853 h 5613023"/>
              <a:gd name="connsiteX196" fmla="*/ 1586024 w 4172535"/>
              <a:gd name="connsiteY196" fmla="*/ 5370093 h 5613023"/>
              <a:gd name="connsiteX197" fmla="*/ 1609720 w 4172535"/>
              <a:gd name="connsiteY197" fmla="*/ 5383774 h 5613023"/>
              <a:gd name="connsiteX198" fmla="*/ 1683084 w 4172535"/>
              <a:gd name="connsiteY198" fmla="*/ 5211857 h 5613023"/>
              <a:gd name="connsiteX199" fmla="*/ 2081120 w 4172535"/>
              <a:gd name="connsiteY199" fmla="*/ 2613355 h 5613023"/>
              <a:gd name="connsiteX200" fmla="*/ 2789209 w 4172535"/>
              <a:gd name="connsiteY200" fmla="*/ 1659571 h 5613023"/>
              <a:gd name="connsiteX201" fmla="*/ 4074491 w 4172535"/>
              <a:gd name="connsiteY201" fmla="*/ 1409611 h 5613023"/>
              <a:gd name="connsiteX202" fmla="*/ 4075274 w 4172535"/>
              <a:gd name="connsiteY202" fmla="*/ 1409460 h 5613023"/>
              <a:gd name="connsiteX203" fmla="*/ 4085383 w 4172535"/>
              <a:gd name="connsiteY203" fmla="*/ 1393467 h 5613023"/>
              <a:gd name="connsiteX204" fmla="*/ 4069376 w 4172535"/>
              <a:gd name="connsiteY204" fmla="*/ 1383366 h 5613023"/>
              <a:gd name="connsiteX205" fmla="*/ 4055485 w 4172535"/>
              <a:gd name="connsiteY205" fmla="*/ 1308858 h 5613023"/>
              <a:gd name="connsiteX206" fmla="*/ 2761047 w 4172535"/>
              <a:gd name="connsiteY206" fmla="*/ 1560584 h 5613023"/>
              <a:gd name="connsiteX207" fmla="*/ 1978070 w 4172535"/>
              <a:gd name="connsiteY207" fmla="*/ 2616509 h 5613023"/>
              <a:gd name="connsiteX208" fmla="*/ 1588386 w 4172535"/>
              <a:gd name="connsiteY208" fmla="*/ 5171785 h 5613023"/>
              <a:gd name="connsiteX209" fmla="*/ 1520054 w 4172535"/>
              <a:gd name="connsiteY209" fmla="*/ 5332005 h 5613023"/>
              <a:gd name="connsiteX210" fmla="*/ 1543390 w 4172535"/>
              <a:gd name="connsiteY210" fmla="*/ 5345478 h 5613023"/>
              <a:gd name="connsiteX211" fmla="*/ 1613243 w 4172535"/>
              <a:gd name="connsiteY211" fmla="*/ 5181688 h 5613023"/>
              <a:gd name="connsiteX212" fmla="*/ 2004906 w 4172535"/>
              <a:gd name="connsiteY212" fmla="*/ 2613986 h 5613023"/>
              <a:gd name="connsiteX213" fmla="*/ 2766225 w 4172535"/>
              <a:gd name="connsiteY213" fmla="*/ 1586955 h 5613023"/>
              <a:gd name="connsiteX214" fmla="*/ 4060663 w 4172535"/>
              <a:gd name="connsiteY214" fmla="*/ 1335166 h 5613023"/>
              <a:gd name="connsiteX215" fmla="*/ 4071239 w 4172535"/>
              <a:gd name="connsiteY215" fmla="*/ 1319425 h 5613023"/>
              <a:gd name="connsiteX216" fmla="*/ 4055485 w 4172535"/>
              <a:gd name="connsiteY216" fmla="*/ 1308858 h 5613023"/>
              <a:gd name="connsiteX217" fmla="*/ 4040583 w 4172535"/>
              <a:gd name="connsiteY217" fmla="*/ 1234349 h 5613023"/>
              <a:gd name="connsiteX218" fmla="*/ 2737558 w 4172535"/>
              <a:gd name="connsiteY218" fmla="*/ 1487779 h 5613023"/>
              <a:gd name="connsiteX219" fmla="*/ 1901983 w 4172535"/>
              <a:gd name="connsiteY219" fmla="*/ 2617077 h 5613023"/>
              <a:gd name="connsiteX220" fmla="*/ 1518537 w 4172535"/>
              <a:gd name="connsiteY220" fmla="*/ 5142023 h 5613023"/>
              <a:gd name="connsiteX221" fmla="*/ 1453858 w 4172535"/>
              <a:gd name="connsiteY221" fmla="*/ 5293787 h 5613023"/>
              <a:gd name="connsiteX222" fmla="*/ 1477338 w 4172535"/>
              <a:gd name="connsiteY222" fmla="*/ 5307343 h 5613023"/>
              <a:gd name="connsiteX223" fmla="*/ 1543580 w 4172535"/>
              <a:gd name="connsiteY223" fmla="*/ 5151912 h 5613023"/>
              <a:gd name="connsiteX224" fmla="*/ 1928819 w 4172535"/>
              <a:gd name="connsiteY224" fmla="*/ 2614617 h 5613023"/>
              <a:gd name="connsiteX225" fmla="*/ 2742799 w 4172535"/>
              <a:gd name="connsiteY225" fmla="*/ 1514213 h 5613023"/>
              <a:gd name="connsiteX226" fmla="*/ 4045761 w 4172535"/>
              <a:gd name="connsiteY226" fmla="*/ 1260594 h 5613023"/>
              <a:gd name="connsiteX227" fmla="*/ 4056432 w 4172535"/>
              <a:gd name="connsiteY227" fmla="*/ 1244822 h 5613023"/>
              <a:gd name="connsiteX228" fmla="*/ 4056413 w 4172535"/>
              <a:gd name="connsiteY228" fmla="*/ 1244728 h 5613023"/>
              <a:gd name="connsiteX229" fmla="*/ 4040583 w 4172535"/>
              <a:gd name="connsiteY229" fmla="*/ 1234349 h 5613023"/>
              <a:gd name="connsiteX230" fmla="*/ 4026060 w 4172535"/>
              <a:gd name="connsiteY230" fmla="*/ 1160030 h 5613023"/>
              <a:gd name="connsiteX231" fmla="*/ 2714447 w 4172535"/>
              <a:gd name="connsiteY231" fmla="*/ 1415290 h 5613023"/>
              <a:gd name="connsiteX232" fmla="*/ 1825769 w 4172535"/>
              <a:gd name="connsiteY232" fmla="*/ 2617708 h 5613023"/>
              <a:gd name="connsiteX233" fmla="*/ 1448574 w 4172535"/>
              <a:gd name="connsiteY233" fmla="*/ 5111997 h 5613023"/>
              <a:gd name="connsiteX234" fmla="*/ 1387467 w 4172535"/>
              <a:gd name="connsiteY234" fmla="*/ 5255456 h 5613023"/>
              <a:gd name="connsiteX235" fmla="*/ 1410985 w 4172535"/>
              <a:gd name="connsiteY235" fmla="*/ 5269034 h 5613023"/>
              <a:gd name="connsiteX236" fmla="*/ 1473684 w 4172535"/>
              <a:gd name="connsiteY236" fmla="*/ 5121789 h 5613023"/>
              <a:gd name="connsiteX237" fmla="*/ 1852542 w 4172535"/>
              <a:gd name="connsiteY237" fmla="*/ 2615058 h 5613023"/>
              <a:gd name="connsiteX238" fmla="*/ 2719625 w 4172535"/>
              <a:gd name="connsiteY238" fmla="*/ 1441598 h 5613023"/>
              <a:gd name="connsiteX239" fmla="*/ 4031301 w 4172535"/>
              <a:gd name="connsiteY239" fmla="*/ 1186338 h 5613023"/>
              <a:gd name="connsiteX240" fmla="*/ 4041909 w 4172535"/>
              <a:gd name="connsiteY240" fmla="*/ 1170566 h 5613023"/>
              <a:gd name="connsiteX241" fmla="*/ 4026060 w 4172535"/>
              <a:gd name="connsiteY241" fmla="*/ 1160030 h 5613023"/>
              <a:gd name="connsiteX242" fmla="*/ 4011537 w 4172535"/>
              <a:gd name="connsiteY242" fmla="*/ 1085522 h 5613023"/>
              <a:gd name="connsiteX243" fmla="*/ 2690895 w 4172535"/>
              <a:gd name="connsiteY243" fmla="*/ 1342800 h 5613023"/>
              <a:gd name="connsiteX244" fmla="*/ 1749302 w 4172535"/>
              <a:gd name="connsiteY244" fmla="*/ 2618528 h 5613023"/>
              <a:gd name="connsiteX245" fmla="*/ 1378644 w 4172535"/>
              <a:gd name="connsiteY245" fmla="*/ 5082431 h 5613023"/>
              <a:gd name="connsiteX246" fmla="*/ 1321276 w 4172535"/>
              <a:gd name="connsiteY246" fmla="*/ 5217241 h 5613023"/>
              <a:gd name="connsiteX247" fmla="*/ 1344809 w 4172535"/>
              <a:gd name="connsiteY247" fmla="*/ 5230828 h 5613023"/>
              <a:gd name="connsiteX248" fmla="*/ 1403833 w 4172535"/>
              <a:gd name="connsiteY248" fmla="*/ 5092118 h 5613023"/>
              <a:gd name="connsiteX249" fmla="*/ 1776327 w 4172535"/>
              <a:gd name="connsiteY249" fmla="*/ 2615879 h 5613023"/>
              <a:gd name="connsiteX250" fmla="*/ 2696325 w 4172535"/>
              <a:gd name="connsiteY250" fmla="*/ 1368919 h 5613023"/>
              <a:gd name="connsiteX251" fmla="*/ 4016715 w 4172535"/>
              <a:gd name="connsiteY251" fmla="*/ 1111767 h 5613023"/>
              <a:gd name="connsiteX252" fmla="*/ 4027386 w 4172535"/>
              <a:gd name="connsiteY252" fmla="*/ 1095995 h 5613023"/>
              <a:gd name="connsiteX253" fmla="*/ 4011537 w 4172535"/>
              <a:gd name="connsiteY253" fmla="*/ 1085522 h 5613023"/>
              <a:gd name="connsiteX254" fmla="*/ 3996825 w 4172535"/>
              <a:gd name="connsiteY254" fmla="*/ 1011203 h 5613023"/>
              <a:gd name="connsiteX255" fmla="*/ 2667595 w 4172535"/>
              <a:gd name="connsiteY255" fmla="*/ 1269869 h 5613023"/>
              <a:gd name="connsiteX256" fmla="*/ 1673467 w 4172535"/>
              <a:gd name="connsiteY256" fmla="*/ 2618844 h 5613023"/>
              <a:gd name="connsiteX257" fmla="*/ 1309084 w 4172535"/>
              <a:gd name="connsiteY257" fmla="*/ 5052141 h 5613023"/>
              <a:gd name="connsiteX258" fmla="*/ 1255123 w 4172535"/>
              <a:gd name="connsiteY258" fmla="*/ 5179047 h 5613023"/>
              <a:gd name="connsiteX259" fmla="*/ 1278582 w 4172535"/>
              <a:gd name="connsiteY259" fmla="*/ 5192591 h 5613023"/>
              <a:gd name="connsiteX260" fmla="*/ 1334058 w 4172535"/>
              <a:gd name="connsiteY260" fmla="*/ 5062112 h 5613023"/>
              <a:gd name="connsiteX261" fmla="*/ 1700177 w 4172535"/>
              <a:gd name="connsiteY261" fmla="*/ 2616383 h 5613023"/>
              <a:gd name="connsiteX262" fmla="*/ 2672899 w 4172535"/>
              <a:gd name="connsiteY262" fmla="*/ 1296114 h 5613023"/>
              <a:gd name="connsiteX263" fmla="*/ 4002003 w 4172535"/>
              <a:gd name="connsiteY263" fmla="*/ 1037448 h 5613023"/>
              <a:gd name="connsiteX264" fmla="*/ 4012674 w 4172535"/>
              <a:gd name="connsiteY264" fmla="*/ 1021675 h 5613023"/>
              <a:gd name="connsiteX265" fmla="*/ 3996825 w 4172535"/>
              <a:gd name="connsiteY265" fmla="*/ 1011203 h 5613023"/>
              <a:gd name="connsiteX266" fmla="*/ 3982491 w 4172535"/>
              <a:gd name="connsiteY266" fmla="*/ 936505 h 5613023"/>
              <a:gd name="connsiteX267" fmla="*/ 2644611 w 4172535"/>
              <a:gd name="connsiteY267" fmla="*/ 1197190 h 5613023"/>
              <a:gd name="connsiteX268" fmla="*/ 1597253 w 4172535"/>
              <a:gd name="connsiteY268" fmla="*/ 2619601 h 5613023"/>
              <a:gd name="connsiteX269" fmla="*/ 1239304 w 4172535"/>
              <a:gd name="connsiteY269" fmla="*/ 5022579 h 5613023"/>
              <a:gd name="connsiteX270" fmla="*/ 1189037 w 4172535"/>
              <a:gd name="connsiteY270" fmla="*/ 5140893 h 5613023"/>
              <a:gd name="connsiteX271" fmla="*/ 1212404 w 4172535"/>
              <a:gd name="connsiteY271" fmla="*/ 5154384 h 5613023"/>
              <a:gd name="connsiteX272" fmla="*/ 1264254 w 4172535"/>
              <a:gd name="connsiteY272" fmla="*/ 5032331 h 5613023"/>
              <a:gd name="connsiteX273" fmla="*/ 1624026 w 4172535"/>
              <a:gd name="connsiteY273" fmla="*/ 2616888 h 5613023"/>
              <a:gd name="connsiteX274" fmla="*/ 2649915 w 4172535"/>
              <a:gd name="connsiteY274" fmla="*/ 1223561 h 5613023"/>
              <a:gd name="connsiteX275" fmla="*/ 3987921 w 4172535"/>
              <a:gd name="connsiteY275" fmla="*/ 962687 h 5613023"/>
              <a:gd name="connsiteX276" fmla="*/ 3998340 w 4172535"/>
              <a:gd name="connsiteY276" fmla="*/ 947041 h 5613023"/>
              <a:gd name="connsiteX277" fmla="*/ 3982491 w 4172535"/>
              <a:gd name="connsiteY277" fmla="*/ 936505 h 5613023"/>
              <a:gd name="connsiteX278" fmla="*/ 3968347 w 4172535"/>
              <a:gd name="connsiteY278" fmla="*/ 862123 h 5613023"/>
              <a:gd name="connsiteX279" fmla="*/ 2621501 w 4172535"/>
              <a:gd name="connsiteY279" fmla="*/ 1124889 h 5613023"/>
              <a:gd name="connsiteX280" fmla="*/ 1521166 w 4172535"/>
              <a:gd name="connsiteY280" fmla="*/ 2620610 h 5613023"/>
              <a:gd name="connsiteX281" fmla="*/ 1169606 w 4172535"/>
              <a:gd name="connsiteY281" fmla="*/ 4992875 h 5613023"/>
              <a:gd name="connsiteX282" fmla="*/ 1122962 w 4172535"/>
              <a:gd name="connsiteY282" fmla="*/ 5102744 h 5613023"/>
              <a:gd name="connsiteX283" fmla="*/ 1146248 w 4172535"/>
              <a:gd name="connsiteY283" fmla="*/ 5116188 h 5613023"/>
              <a:gd name="connsiteX284" fmla="*/ 1194551 w 4172535"/>
              <a:gd name="connsiteY284" fmla="*/ 5002394 h 5613023"/>
              <a:gd name="connsiteX285" fmla="*/ 1547875 w 4172535"/>
              <a:gd name="connsiteY285" fmla="*/ 2617582 h 5613023"/>
              <a:gd name="connsiteX286" fmla="*/ 2626994 w 4172535"/>
              <a:gd name="connsiteY286" fmla="*/ 1150882 h 5613023"/>
              <a:gd name="connsiteX287" fmla="*/ 3973525 w 4172535"/>
              <a:gd name="connsiteY287" fmla="*/ 888431 h 5613023"/>
              <a:gd name="connsiteX288" fmla="*/ 3984101 w 4172535"/>
              <a:gd name="connsiteY288" fmla="*/ 872690 h 5613023"/>
              <a:gd name="connsiteX289" fmla="*/ 3968347 w 4172535"/>
              <a:gd name="connsiteY289" fmla="*/ 862123 h 5613023"/>
              <a:gd name="connsiteX290" fmla="*/ 2576037 w 4172535"/>
              <a:gd name="connsiteY290" fmla="*/ 2475 h 5613023"/>
              <a:gd name="connsiteX291" fmla="*/ 2571750 w 4172535"/>
              <a:gd name="connsiteY291" fmla="*/ 0 h 5613023"/>
              <a:gd name="connsiteX292" fmla="*/ 2569593 w 4172535"/>
              <a:gd name="connsiteY292" fmla="*/ 3737 h 5613023"/>
              <a:gd name="connsiteX293" fmla="*/ 2676037 w 4172535"/>
              <a:gd name="connsiteY293" fmla="*/ 60210 h 5613023"/>
              <a:gd name="connsiteX294" fmla="*/ 2640711 w 4172535"/>
              <a:gd name="connsiteY294" fmla="*/ 39815 h 5613023"/>
              <a:gd name="connsiteX295" fmla="*/ 2537045 w 4172535"/>
              <a:gd name="connsiteY295" fmla="*/ 60112 h 5613023"/>
              <a:gd name="connsiteX296" fmla="*/ 2519261 w 4172535"/>
              <a:gd name="connsiteY296" fmla="*/ 90915 h 5613023"/>
              <a:gd name="connsiteX297" fmla="*/ 2775934 w 4172535"/>
              <a:gd name="connsiteY297" fmla="*/ 117886 h 5613023"/>
              <a:gd name="connsiteX298" fmla="*/ 2740624 w 4172535"/>
              <a:gd name="connsiteY298" fmla="*/ 97499 h 5613023"/>
              <a:gd name="connsiteX299" fmla="*/ 2486769 w 4172535"/>
              <a:gd name="connsiteY299" fmla="*/ 147191 h 5613023"/>
              <a:gd name="connsiteX300" fmla="*/ 2468990 w 4172535"/>
              <a:gd name="connsiteY300" fmla="*/ 177986 h 5613023"/>
              <a:gd name="connsiteX301" fmla="*/ 2875607 w 4172535"/>
              <a:gd name="connsiteY301" fmla="*/ 175432 h 5613023"/>
              <a:gd name="connsiteX302" fmla="*/ 2840431 w 4172535"/>
              <a:gd name="connsiteY302" fmla="*/ 155123 h 5613023"/>
              <a:gd name="connsiteX303" fmla="*/ 2436576 w 4172535"/>
              <a:gd name="connsiteY303" fmla="*/ 234129 h 5613023"/>
              <a:gd name="connsiteX304" fmla="*/ 2418876 w 4172535"/>
              <a:gd name="connsiteY304" fmla="*/ 264786 h 5613023"/>
              <a:gd name="connsiteX305" fmla="*/ 2975594 w 4172535"/>
              <a:gd name="connsiteY305" fmla="*/ 233159 h 5613023"/>
              <a:gd name="connsiteX306" fmla="*/ 2940418 w 4172535"/>
              <a:gd name="connsiteY306" fmla="*/ 212851 h 5613023"/>
              <a:gd name="connsiteX307" fmla="*/ 2386287 w 4172535"/>
              <a:gd name="connsiteY307" fmla="*/ 321231 h 5613023"/>
              <a:gd name="connsiteX308" fmla="*/ 2368410 w 4172535"/>
              <a:gd name="connsiteY308" fmla="*/ 352196 h 5613023"/>
              <a:gd name="connsiteX309" fmla="*/ 2371327 w 4172535"/>
              <a:gd name="connsiteY309" fmla="*/ 351478 h 5613023"/>
              <a:gd name="connsiteX310" fmla="*/ 3075640 w 4172535"/>
              <a:gd name="connsiteY310" fmla="*/ 290921 h 5613023"/>
              <a:gd name="connsiteX311" fmla="*/ 3040348 w 4172535"/>
              <a:gd name="connsiteY311" fmla="*/ 270545 h 5613023"/>
              <a:gd name="connsiteX312" fmla="*/ 2389323 w 4172535"/>
              <a:gd name="connsiteY312" fmla="*/ 397849 h 5613023"/>
              <a:gd name="connsiteX313" fmla="*/ 2334154 w 4172535"/>
              <a:gd name="connsiteY313" fmla="*/ 411528 h 5613023"/>
              <a:gd name="connsiteX314" fmla="*/ 2315502 w 4172535"/>
              <a:gd name="connsiteY314" fmla="*/ 443835 h 5613023"/>
              <a:gd name="connsiteX315" fmla="*/ 2394627 w 4172535"/>
              <a:gd name="connsiteY315" fmla="*/ 424220 h 5613023"/>
              <a:gd name="connsiteX316" fmla="*/ 3175538 w 4172535"/>
              <a:gd name="connsiteY316" fmla="*/ 348597 h 5613023"/>
              <a:gd name="connsiteX317" fmla="*/ 3140418 w 4172535"/>
              <a:gd name="connsiteY317" fmla="*/ 328321 h 5613023"/>
              <a:gd name="connsiteX318" fmla="*/ 2412496 w 4172535"/>
              <a:gd name="connsiteY318" fmla="*/ 470590 h 5613023"/>
              <a:gd name="connsiteX319" fmla="*/ 2281274 w 4172535"/>
              <a:gd name="connsiteY319" fmla="*/ 503119 h 5613023"/>
              <a:gd name="connsiteX320" fmla="*/ 2262691 w 4172535"/>
              <a:gd name="connsiteY320" fmla="*/ 535306 h 5613023"/>
              <a:gd name="connsiteX321" fmla="*/ 2417864 w 4172535"/>
              <a:gd name="connsiteY321" fmla="*/ 496836 h 5613023"/>
              <a:gd name="connsiteX322" fmla="*/ 3275431 w 4172535"/>
              <a:gd name="connsiteY322" fmla="*/ 406271 h 5613023"/>
              <a:gd name="connsiteX323" fmla="*/ 3240812 w 4172535"/>
              <a:gd name="connsiteY323" fmla="*/ 386283 h 5613023"/>
              <a:gd name="connsiteX324" fmla="*/ 2435796 w 4172535"/>
              <a:gd name="connsiteY324" fmla="*/ 543585 h 5613023"/>
              <a:gd name="connsiteX325" fmla="*/ 2257167 w 4172535"/>
              <a:gd name="connsiteY325" fmla="*/ 587822 h 5613023"/>
              <a:gd name="connsiteX326" fmla="*/ 2226054 w 4172535"/>
              <a:gd name="connsiteY326" fmla="*/ 598765 h 5613023"/>
              <a:gd name="connsiteX327" fmla="*/ 2205753 w 4172535"/>
              <a:gd name="connsiteY327" fmla="*/ 633926 h 5613023"/>
              <a:gd name="connsiteX328" fmla="*/ 2264841 w 4172535"/>
              <a:gd name="connsiteY328" fmla="*/ 613129 h 5613023"/>
              <a:gd name="connsiteX329" fmla="*/ 2440974 w 4172535"/>
              <a:gd name="connsiteY329" fmla="*/ 569451 h 5613023"/>
              <a:gd name="connsiteX330" fmla="*/ 3375392 w 4172535"/>
              <a:gd name="connsiteY330" fmla="*/ 463983 h 5613023"/>
              <a:gd name="connsiteX331" fmla="*/ 3340350 w 4172535"/>
              <a:gd name="connsiteY331" fmla="*/ 443751 h 5613023"/>
              <a:gd name="connsiteX332" fmla="*/ 2459222 w 4172535"/>
              <a:gd name="connsiteY332" fmla="*/ 615885 h 5613023"/>
              <a:gd name="connsiteX333" fmla="*/ 2286845 w 4172535"/>
              <a:gd name="connsiteY333" fmla="*/ 658576 h 5613023"/>
              <a:gd name="connsiteX334" fmla="*/ 2167241 w 4172535"/>
              <a:gd name="connsiteY334" fmla="*/ 700632 h 5613023"/>
              <a:gd name="connsiteX335" fmla="*/ 2146734 w 4172535"/>
              <a:gd name="connsiteY335" fmla="*/ 736150 h 5613023"/>
              <a:gd name="connsiteX336" fmla="*/ 2294298 w 4172535"/>
              <a:gd name="connsiteY336" fmla="*/ 684230 h 5613023"/>
              <a:gd name="connsiteX337" fmla="*/ 2464148 w 4172535"/>
              <a:gd name="connsiteY337" fmla="*/ 642130 h 5613023"/>
              <a:gd name="connsiteX338" fmla="*/ 3475571 w 4172535"/>
              <a:gd name="connsiteY338" fmla="*/ 521822 h 5613023"/>
              <a:gd name="connsiteX339" fmla="*/ 3440382 w 4172535"/>
              <a:gd name="connsiteY339" fmla="*/ 501505 h 5613023"/>
              <a:gd name="connsiteX340" fmla="*/ 2482207 w 4172535"/>
              <a:gd name="connsiteY340" fmla="*/ 688690 h 5613023"/>
              <a:gd name="connsiteX341" fmla="*/ 2157418 w 4172535"/>
              <a:gd name="connsiteY341" fmla="*/ 785641 h 5613023"/>
              <a:gd name="connsiteX342" fmla="*/ 2103883 w 4172535"/>
              <a:gd name="connsiteY342" fmla="*/ 810370 h 5613023"/>
              <a:gd name="connsiteX343" fmla="*/ 2080642 w 4172535"/>
              <a:gd name="connsiteY343" fmla="*/ 850624 h 5613023"/>
              <a:gd name="connsiteX344" fmla="*/ 2167626 w 4172535"/>
              <a:gd name="connsiteY344" fmla="*/ 810407 h 5613023"/>
              <a:gd name="connsiteX345" fmla="*/ 2487510 w 4172535"/>
              <a:gd name="connsiteY345" fmla="*/ 714746 h 5613023"/>
              <a:gd name="connsiteX346" fmla="*/ 3575715 w 4172535"/>
              <a:gd name="connsiteY346" fmla="*/ 579640 h 5613023"/>
              <a:gd name="connsiteX347" fmla="*/ 3540445 w 4172535"/>
              <a:gd name="connsiteY347" fmla="*/ 559276 h 5613023"/>
              <a:gd name="connsiteX348" fmla="*/ 2505443 w 4172535"/>
              <a:gd name="connsiteY348" fmla="*/ 761243 h 5613023"/>
              <a:gd name="connsiteX349" fmla="*/ 2047910 w 4172535"/>
              <a:gd name="connsiteY349" fmla="*/ 921524 h 5613023"/>
              <a:gd name="connsiteX350" fmla="*/ 2035568 w 4172535"/>
              <a:gd name="connsiteY350" fmla="*/ 928695 h 5613023"/>
              <a:gd name="connsiteX351" fmla="*/ 2008623 w 4172535"/>
              <a:gd name="connsiteY351" fmla="*/ 975366 h 5613023"/>
              <a:gd name="connsiteX352" fmla="*/ 2060276 w 4172535"/>
              <a:gd name="connsiteY352" fmla="*/ 945343 h 5613023"/>
              <a:gd name="connsiteX353" fmla="*/ 2510621 w 4172535"/>
              <a:gd name="connsiteY353" fmla="*/ 787488 h 5613023"/>
              <a:gd name="connsiteX354" fmla="*/ 3675634 w 4172535"/>
              <a:gd name="connsiteY354" fmla="*/ 637328 h 5613023"/>
              <a:gd name="connsiteX355" fmla="*/ 3640173 w 4172535"/>
              <a:gd name="connsiteY355" fmla="*/ 616855 h 5613023"/>
              <a:gd name="connsiteX356" fmla="*/ 2528680 w 4172535"/>
              <a:gd name="connsiteY356" fmla="*/ 833796 h 5613023"/>
              <a:gd name="connsiteX357" fmla="*/ 1966063 w 4172535"/>
              <a:gd name="connsiteY357" fmla="*/ 1058906 h 5613023"/>
              <a:gd name="connsiteX358" fmla="*/ 1956512 w 4172535"/>
              <a:gd name="connsiteY358" fmla="*/ 1065624 h 5613023"/>
              <a:gd name="connsiteX359" fmla="*/ 1924686 w 4172535"/>
              <a:gd name="connsiteY359" fmla="*/ 1120749 h 5613023"/>
              <a:gd name="connsiteX360" fmla="*/ 1972297 w 4172535"/>
              <a:gd name="connsiteY360" fmla="*/ 1086831 h 5613023"/>
              <a:gd name="connsiteX361" fmla="*/ 2533921 w 4172535"/>
              <a:gd name="connsiteY361" fmla="*/ 860230 h 5613023"/>
              <a:gd name="connsiteX362" fmla="*/ 3775430 w 4172535"/>
              <a:gd name="connsiteY362" fmla="*/ 694945 h 5613023"/>
              <a:gd name="connsiteX363" fmla="*/ 3739942 w 4172535"/>
              <a:gd name="connsiteY363" fmla="*/ 674456 h 5613023"/>
              <a:gd name="connsiteX364" fmla="*/ 2551980 w 4172535"/>
              <a:gd name="connsiteY364" fmla="*/ 906222 h 5613023"/>
              <a:gd name="connsiteX365" fmla="*/ 1883548 w 4172535"/>
              <a:gd name="connsiteY365" fmla="*/ 1210367 h 5613023"/>
              <a:gd name="connsiteX366" fmla="*/ 1862566 w 4172535"/>
              <a:gd name="connsiteY366" fmla="*/ 1228344 h 5613023"/>
              <a:gd name="connsiteX367" fmla="*/ 1822113 w 4172535"/>
              <a:gd name="connsiteY367" fmla="*/ 1298411 h 5613023"/>
              <a:gd name="connsiteX368" fmla="*/ 1900091 w 4172535"/>
              <a:gd name="connsiteY368" fmla="*/ 1231612 h 5613023"/>
              <a:gd name="connsiteX369" fmla="*/ 2557094 w 4172535"/>
              <a:gd name="connsiteY369" fmla="*/ 932783 h 5613023"/>
              <a:gd name="connsiteX370" fmla="*/ 3875651 w 4172535"/>
              <a:gd name="connsiteY370" fmla="*/ 752808 h 5613023"/>
              <a:gd name="connsiteX371" fmla="*/ 3840301 w 4172535"/>
              <a:gd name="connsiteY371" fmla="*/ 732399 h 5613023"/>
              <a:gd name="connsiteX372" fmla="*/ 2574964 w 4172535"/>
              <a:gd name="connsiteY372" fmla="*/ 979279 h 5613023"/>
              <a:gd name="connsiteX373" fmla="*/ 1735391 w 4172535"/>
              <a:gd name="connsiteY373" fmla="*/ 1457855 h 5613023"/>
              <a:gd name="connsiteX374" fmla="*/ 1716684 w 4172535"/>
              <a:gd name="connsiteY374" fmla="*/ 1481018 h 5613023"/>
              <a:gd name="connsiteX375" fmla="*/ 1446983 w 4172535"/>
              <a:gd name="connsiteY375" fmla="*/ 1948155 h 5613023"/>
              <a:gd name="connsiteX376" fmla="*/ 1412225 w 4172535"/>
              <a:gd name="connsiteY376" fmla="*/ 2055959 h 5613023"/>
              <a:gd name="connsiteX377" fmla="*/ 1368927 w 4172535"/>
              <a:gd name="connsiteY377" fmla="*/ 2621430 h 5613023"/>
              <a:gd name="connsiteX378" fmla="*/ 1020508 w 4172535"/>
              <a:gd name="connsiteY378" fmla="*/ 4957395 h 5613023"/>
              <a:gd name="connsiteX379" fmla="*/ 990802 w 4172535"/>
              <a:gd name="connsiteY379" fmla="*/ 5026441 h 5613023"/>
              <a:gd name="connsiteX380" fmla="*/ 1013845 w 4172535"/>
              <a:gd name="connsiteY380" fmla="*/ 5039745 h 5613023"/>
              <a:gd name="connsiteX381" fmla="*/ 1054986 w 4172535"/>
              <a:gd name="connsiteY381" fmla="*/ 4942653 h 5613023"/>
              <a:gd name="connsiteX382" fmla="*/ 1395573 w 4172535"/>
              <a:gd name="connsiteY382" fmla="*/ 2618718 h 5613023"/>
              <a:gd name="connsiteX383" fmla="*/ 2580079 w 4172535"/>
              <a:gd name="connsiteY383" fmla="*/ 1005588 h 5613023"/>
              <a:gd name="connsiteX384" fmla="*/ 3968634 w 4172535"/>
              <a:gd name="connsiteY384" fmla="*/ 806492 h 5613023"/>
              <a:gd name="connsiteX385" fmla="*/ 3940438 w 4172535"/>
              <a:gd name="connsiteY385" fmla="*/ 790213 h 5613023"/>
              <a:gd name="connsiteX386" fmla="*/ 2598138 w 4172535"/>
              <a:gd name="connsiteY386" fmla="*/ 1051895 h 5613023"/>
              <a:gd name="connsiteX387" fmla="*/ 1445141 w 4172535"/>
              <a:gd name="connsiteY387" fmla="*/ 2620989 h 5613023"/>
              <a:gd name="connsiteX388" fmla="*/ 1100009 w 4172535"/>
              <a:gd name="connsiteY388" fmla="*/ 4962870 h 5613023"/>
              <a:gd name="connsiteX389" fmla="*/ 1056869 w 4172535"/>
              <a:gd name="connsiteY389" fmla="*/ 5064585 h 5613023"/>
              <a:gd name="connsiteX390" fmla="*/ 1080039 w 4172535"/>
              <a:gd name="connsiteY390" fmla="*/ 5077962 h 5613023"/>
              <a:gd name="connsiteX391" fmla="*/ 1124702 w 4172535"/>
              <a:gd name="connsiteY391" fmla="*/ 4972656 h 5613023"/>
              <a:gd name="connsiteX392" fmla="*/ 1471724 w 4172535"/>
              <a:gd name="connsiteY392" fmla="*/ 2618213 h 5613023"/>
              <a:gd name="connsiteX393" fmla="*/ 2603442 w 4172535"/>
              <a:gd name="connsiteY393" fmla="*/ 1078203 h 5613023"/>
              <a:gd name="connsiteX394" fmla="*/ 3958686 w 4172535"/>
              <a:gd name="connsiteY394" fmla="*/ 813985 h 5613023"/>
              <a:gd name="connsiteX395" fmla="*/ 3960322 w 4172535"/>
              <a:gd name="connsiteY395" fmla="*/ 813657 h 5613023"/>
              <a:gd name="connsiteX396" fmla="*/ 3968507 w 4172535"/>
              <a:gd name="connsiteY396" fmla="*/ 807427 h 5613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Lst>
            <a:rect l="l" t="t" r="r" b="b"/>
            <a:pathLst>
              <a:path w="4172535" h="5613023">
                <a:moveTo>
                  <a:pt x="62272" y="4346544"/>
                </a:moveTo>
                <a:lnTo>
                  <a:pt x="0" y="4454402"/>
                </a:lnTo>
                <a:lnTo>
                  <a:pt x="18829" y="4465272"/>
                </a:lnTo>
                <a:close/>
                <a:moveTo>
                  <a:pt x="227587" y="4060210"/>
                </a:moveTo>
                <a:lnTo>
                  <a:pt x="168293" y="4162910"/>
                </a:lnTo>
                <a:lnTo>
                  <a:pt x="112739" y="4351897"/>
                </a:lnTo>
                <a:lnTo>
                  <a:pt x="62003" y="4490199"/>
                </a:lnTo>
                <a:lnTo>
                  <a:pt x="84982" y="4503466"/>
                </a:lnTo>
                <a:lnTo>
                  <a:pt x="124252" y="4399870"/>
                </a:lnTo>
                <a:cubicBezTo>
                  <a:pt x="144185" y="4343503"/>
                  <a:pt x="162846" y="4286716"/>
                  <a:pt x="180222" y="4229554"/>
                </a:cubicBezTo>
                <a:close/>
                <a:moveTo>
                  <a:pt x="349361" y="3849291"/>
                </a:moveTo>
                <a:lnTo>
                  <a:pt x="307256" y="3922220"/>
                </a:lnTo>
                <a:lnTo>
                  <a:pt x="283428" y="4040264"/>
                </a:lnTo>
                <a:cubicBezTo>
                  <a:pt x="255097" y="4154631"/>
                  <a:pt x="221773" y="4267762"/>
                  <a:pt x="183540" y="4379328"/>
                </a:cubicBezTo>
                <a:lnTo>
                  <a:pt x="128676" y="4528693"/>
                </a:lnTo>
                <a:lnTo>
                  <a:pt x="152243" y="4542299"/>
                </a:lnTo>
                <a:lnTo>
                  <a:pt x="209006" y="4387761"/>
                </a:lnTo>
                <a:cubicBezTo>
                  <a:pt x="247493" y="4275456"/>
                  <a:pt x="281039" y="4161575"/>
                  <a:pt x="309560" y="4046452"/>
                </a:cubicBezTo>
                <a:close/>
                <a:moveTo>
                  <a:pt x="460489" y="3656812"/>
                </a:moveTo>
                <a:lnTo>
                  <a:pt x="425731" y="3717014"/>
                </a:lnTo>
                <a:lnTo>
                  <a:pt x="423446" y="3733199"/>
                </a:lnTo>
                <a:cubicBezTo>
                  <a:pt x="383844" y="3974709"/>
                  <a:pt x="322832" y="4212246"/>
                  <a:pt x="241141" y="4442964"/>
                </a:cubicBezTo>
                <a:lnTo>
                  <a:pt x="194261" y="4566558"/>
                </a:lnTo>
                <a:lnTo>
                  <a:pt x="218622" y="4580623"/>
                </a:lnTo>
                <a:lnTo>
                  <a:pt x="279664" y="4414785"/>
                </a:lnTo>
                <a:cubicBezTo>
                  <a:pt x="358017" y="4186702"/>
                  <a:pt x="416350" y="3952217"/>
                  <a:pt x="453991" y="3714024"/>
                </a:cubicBezTo>
                <a:close/>
                <a:moveTo>
                  <a:pt x="558967" y="3486243"/>
                </a:moveTo>
                <a:lnTo>
                  <a:pt x="521924" y="3550404"/>
                </a:lnTo>
                <a:lnTo>
                  <a:pt x="501745" y="3726361"/>
                </a:lnTo>
                <a:cubicBezTo>
                  <a:pt x="453966" y="4026808"/>
                  <a:pt x="373645" y="4321392"/>
                  <a:pt x="262099" y="4604829"/>
                </a:cubicBezTo>
                <a:lnTo>
                  <a:pt x="261797" y="4605550"/>
                </a:lnTo>
                <a:lnTo>
                  <a:pt x="284764" y="4618810"/>
                </a:lnTo>
                <a:lnTo>
                  <a:pt x="338219" y="4477990"/>
                </a:lnTo>
                <a:cubicBezTo>
                  <a:pt x="442603" y="4183452"/>
                  <a:pt x="514051" y="3878042"/>
                  <a:pt x="551110" y="3567414"/>
                </a:cubicBezTo>
                <a:close/>
                <a:moveTo>
                  <a:pt x="646622" y="3334420"/>
                </a:moveTo>
                <a:lnTo>
                  <a:pt x="617832" y="3384285"/>
                </a:lnTo>
                <a:lnTo>
                  <a:pt x="617588" y="3388871"/>
                </a:lnTo>
                <a:cubicBezTo>
                  <a:pt x="589020" y="3766878"/>
                  <a:pt x="510294" y="4138921"/>
                  <a:pt x="383935" y="4495223"/>
                </a:cubicBezTo>
                <a:lnTo>
                  <a:pt x="327609" y="4643547"/>
                </a:lnTo>
                <a:lnTo>
                  <a:pt x="351451" y="4657312"/>
                </a:lnTo>
                <a:lnTo>
                  <a:pt x="356846" y="4644448"/>
                </a:lnTo>
                <a:cubicBezTo>
                  <a:pt x="516649" y="4238995"/>
                  <a:pt x="614079" y="3811232"/>
                  <a:pt x="645446" y="3375903"/>
                </a:cubicBezTo>
                <a:close/>
                <a:moveTo>
                  <a:pt x="730691" y="3188808"/>
                </a:moveTo>
                <a:lnTo>
                  <a:pt x="701380" y="3239577"/>
                </a:lnTo>
                <a:lnTo>
                  <a:pt x="693921" y="3384923"/>
                </a:lnTo>
                <a:cubicBezTo>
                  <a:pt x="661804" y="3824129"/>
                  <a:pt x="563172" y="4255651"/>
                  <a:pt x="401748" y="4664677"/>
                </a:cubicBezTo>
                <a:lnTo>
                  <a:pt x="394422" y="4682121"/>
                </a:lnTo>
                <a:lnTo>
                  <a:pt x="417745" y="4695587"/>
                </a:lnTo>
                <a:lnTo>
                  <a:pt x="426742" y="4674163"/>
                </a:lnTo>
                <a:cubicBezTo>
                  <a:pt x="612382" y="4203867"/>
                  <a:pt x="715539" y="3704014"/>
                  <a:pt x="730628" y="3196832"/>
                </a:cubicBezTo>
                <a:close/>
                <a:moveTo>
                  <a:pt x="807330" y="3056065"/>
                </a:moveTo>
                <a:lnTo>
                  <a:pt x="780192" y="3103069"/>
                </a:lnTo>
                <a:lnTo>
                  <a:pt x="779253" y="3204287"/>
                </a:lnTo>
                <a:cubicBezTo>
                  <a:pt x="763386" y="3715968"/>
                  <a:pt x="658861" y="4220168"/>
                  <a:pt x="471308" y="4694560"/>
                </a:cubicBezTo>
                <a:lnTo>
                  <a:pt x="460496" y="4720269"/>
                </a:lnTo>
                <a:lnTo>
                  <a:pt x="483934" y="4733801"/>
                </a:lnTo>
                <a:lnTo>
                  <a:pt x="496454" y="4704018"/>
                </a:lnTo>
                <a:cubicBezTo>
                  <a:pt x="685027" y="4226749"/>
                  <a:pt x="790086" y="3719516"/>
                  <a:pt x="805972" y="3204773"/>
                </a:cubicBezTo>
                <a:close/>
                <a:moveTo>
                  <a:pt x="880907" y="2928626"/>
                </a:moveTo>
                <a:lnTo>
                  <a:pt x="855645" y="2972382"/>
                </a:lnTo>
                <a:lnTo>
                  <a:pt x="857303" y="3024249"/>
                </a:lnTo>
                <a:cubicBezTo>
                  <a:pt x="863162" y="3620077"/>
                  <a:pt x="750524" y="4209257"/>
                  <a:pt x="528139" y="4758033"/>
                </a:cubicBezTo>
                <a:lnTo>
                  <a:pt x="527694" y="4759066"/>
                </a:lnTo>
                <a:lnTo>
                  <a:pt x="550219" y="4772071"/>
                </a:lnTo>
                <a:lnTo>
                  <a:pt x="566273" y="4733930"/>
                </a:lnTo>
                <a:cubicBezTo>
                  <a:pt x="781830" y="4189220"/>
                  <a:pt x="890396" y="3606052"/>
                  <a:pt x="883807" y="3016712"/>
                </a:cubicBezTo>
                <a:close/>
                <a:moveTo>
                  <a:pt x="951864" y="2805726"/>
                </a:moveTo>
                <a:lnTo>
                  <a:pt x="927413" y="2848077"/>
                </a:lnTo>
                <a:lnTo>
                  <a:pt x="932896" y="3022413"/>
                </a:lnTo>
                <a:cubicBezTo>
                  <a:pt x="938703" y="3616858"/>
                  <a:pt x="828648" y="4204948"/>
                  <a:pt x="610957" y="4754281"/>
                </a:cubicBezTo>
                <a:lnTo>
                  <a:pt x="593042" y="4796794"/>
                </a:lnTo>
                <a:lnTo>
                  <a:pt x="616824" y="4810525"/>
                </a:lnTo>
                <a:lnTo>
                  <a:pt x="622931" y="4796343"/>
                </a:lnTo>
                <a:cubicBezTo>
                  <a:pt x="874748" y="4174438"/>
                  <a:pt x="988937" y="3501891"/>
                  <a:pt x="953346" y="2825539"/>
                </a:cubicBezTo>
                <a:close/>
                <a:moveTo>
                  <a:pt x="1019429" y="2688699"/>
                </a:moveTo>
                <a:lnTo>
                  <a:pt x="995719" y="2729766"/>
                </a:lnTo>
                <a:lnTo>
                  <a:pt x="1003014" y="2828894"/>
                </a:lnTo>
                <a:cubicBezTo>
                  <a:pt x="1037943" y="3509598"/>
                  <a:pt x="921637" y="4187546"/>
                  <a:pt x="667785" y="4814483"/>
                </a:cubicBezTo>
                <a:lnTo>
                  <a:pt x="659007" y="4834879"/>
                </a:lnTo>
                <a:lnTo>
                  <a:pt x="682690" y="4848553"/>
                </a:lnTo>
                <a:lnTo>
                  <a:pt x="705857" y="4793626"/>
                </a:lnTo>
                <a:cubicBezTo>
                  <a:pt x="952857" y="4170980"/>
                  <a:pt x="1064551" y="3499551"/>
                  <a:pt x="1029449" y="2824510"/>
                </a:cubicBezTo>
                <a:close/>
                <a:moveTo>
                  <a:pt x="1087606" y="2570614"/>
                </a:moveTo>
                <a:lnTo>
                  <a:pt x="1063055" y="2613137"/>
                </a:lnTo>
                <a:lnTo>
                  <a:pt x="1063756" y="2624143"/>
                </a:lnTo>
                <a:cubicBezTo>
                  <a:pt x="1134355" y="3373136"/>
                  <a:pt x="1024893" y="4123028"/>
                  <a:pt x="750752" y="4813477"/>
                </a:cubicBezTo>
                <a:lnTo>
                  <a:pt x="725512" y="4873276"/>
                </a:lnTo>
                <a:lnTo>
                  <a:pt x="748940" y="4886803"/>
                </a:lnTo>
                <a:lnTo>
                  <a:pt x="775752" y="4823294"/>
                </a:lnTo>
                <a:cubicBezTo>
                  <a:pt x="1051555" y="4128849"/>
                  <a:pt x="1161743" y="3374606"/>
                  <a:pt x="1090844" y="2621241"/>
                </a:cubicBezTo>
                <a:close/>
                <a:moveTo>
                  <a:pt x="1156978" y="2450457"/>
                </a:moveTo>
                <a:lnTo>
                  <a:pt x="1131997" y="2493726"/>
                </a:lnTo>
                <a:lnTo>
                  <a:pt x="1140222" y="2623449"/>
                </a:lnTo>
                <a:cubicBezTo>
                  <a:pt x="1211959" y="3393608"/>
                  <a:pt x="1096125" y="4164263"/>
                  <a:pt x="809298" y="4871887"/>
                </a:cubicBezTo>
                <a:lnTo>
                  <a:pt x="792129" y="4911737"/>
                </a:lnTo>
                <a:lnTo>
                  <a:pt x="815134" y="4925020"/>
                </a:lnTo>
                <a:lnTo>
                  <a:pt x="845537" y="4853078"/>
                </a:lnTo>
                <a:cubicBezTo>
                  <a:pt x="1125444" y="4149125"/>
                  <a:pt x="1237820" y="3384594"/>
                  <a:pt x="1166995" y="2620736"/>
                </a:cubicBezTo>
                <a:cubicBezTo>
                  <a:pt x="1160937" y="2566546"/>
                  <a:pt x="1157539" y="2512632"/>
                  <a:pt x="1156702" y="2459128"/>
                </a:cubicBezTo>
                <a:close/>
                <a:moveTo>
                  <a:pt x="1238758" y="2308811"/>
                </a:moveTo>
                <a:lnTo>
                  <a:pt x="1209588" y="2359334"/>
                </a:lnTo>
                <a:lnTo>
                  <a:pt x="1207057" y="2478050"/>
                </a:lnTo>
                <a:cubicBezTo>
                  <a:pt x="1208160" y="2526259"/>
                  <a:pt x="1211401" y="2574560"/>
                  <a:pt x="1216815" y="2622818"/>
                </a:cubicBezTo>
                <a:cubicBezTo>
                  <a:pt x="1287093" y="3393013"/>
                  <a:pt x="1173072" y="4163651"/>
                  <a:pt x="890528" y="4873252"/>
                </a:cubicBezTo>
                <a:lnTo>
                  <a:pt x="858123" y="4949839"/>
                </a:lnTo>
                <a:lnTo>
                  <a:pt x="881493" y="4963332"/>
                </a:lnTo>
                <a:lnTo>
                  <a:pt x="915426" y="4883102"/>
                </a:lnTo>
                <a:cubicBezTo>
                  <a:pt x="1199446" y="4169496"/>
                  <a:pt x="1313971" y="3394531"/>
                  <a:pt x="1243146" y="2620042"/>
                </a:cubicBezTo>
                <a:cubicBezTo>
                  <a:pt x="1231591" y="2515984"/>
                  <a:pt x="1230243" y="2412988"/>
                  <a:pt x="1238338" y="2312096"/>
                </a:cubicBezTo>
                <a:close/>
                <a:moveTo>
                  <a:pt x="1344033" y="2126470"/>
                </a:moveTo>
                <a:lnTo>
                  <a:pt x="1303102" y="2197364"/>
                </a:lnTo>
                <a:lnTo>
                  <a:pt x="1287693" y="2320151"/>
                </a:lnTo>
                <a:cubicBezTo>
                  <a:pt x="1279967" y="2418944"/>
                  <a:pt x="1281403" y="2519968"/>
                  <a:pt x="1292713" y="2622251"/>
                </a:cubicBezTo>
                <a:cubicBezTo>
                  <a:pt x="1364342" y="3410701"/>
                  <a:pt x="1244603" y="4203028"/>
                  <a:pt x="950323" y="4929610"/>
                </a:cubicBezTo>
                <a:lnTo>
                  <a:pt x="924996" y="4988449"/>
                </a:lnTo>
                <a:lnTo>
                  <a:pt x="947558" y="5001474"/>
                </a:lnTo>
                <a:lnTo>
                  <a:pt x="985197" y="4912579"/>
                </a:lnTo>
                <a:cubicBezTo>
                  <a:pt x="1273362" y="4189472"/>
                  <a:pt x="1390122" y="3404216"/>
                  <a:pt x="1319423" y="2619222"/>
                </a:cubicBezTo>
                <a:cubicBezTo>
                  <a:pt x="1302729" y="2468435"/>
                  <a:pt x="1307879" y="2320431"/>
                  <a:pt x="1332505" y="2178432"/>
                </a:cubicBezTo>
                <a:close/>
                <a:moveTo>
                  <a:pt x="4156577" y="1830102"/>
                </a:moveTo>
                <a:lnTo>
                  <a:pt x="2923326" y="2069399"/>
                </a:lnTo>
                <a:cubicBezTo>
                  <a:pt x="2668050" y="2119530"/>
                  <a:pt x="2490882" y="2352834"/>
                  <a:pt x="2511316" y="2611967"/>
                </a:cubicBezTo>
                <a:cubicBezTo>
                  <a:pt x="2581598" y="3557821"/>
                  <a:pt x="2429147" y="4509013"/>
                  <a:pt x="2076162" y="5382760"/>
                </a:cubicBezTo>
                <a:lnTo>
                  <a:pt x="1983331" y="5599479"/>
                </a:lnTo>
                <a:lnTo>
                  <a:pt x="2006791" y="5613023"/>
                </a:lnTo>
                <a:lnTo>
                  <a:pt x="2101170" y="5392672"/>
                </a:lnTo>
                <a:cubicBezTo>
                  <a:pt x="2455667" y="4515085"/>
                  <a:pt x="2608694" y="3559710"/>
                  <a:pt x="2538151" y="2609822"/>
                </a:cubicBezTo>
                <a:cubicBezTo>
                  <a:pt x="2518647" y="2364247"/>
                  <a:pt x="2686507" y="2143075"/>
                  <a:pt x="2928440" y="2095581"/>
                </a:cubicBezTo>
                <a:lnTo>
                  <a:pt x="4161565" y="1856536"/>
                </a:lnTo>
                <a:cubicBezTo>
                  <a:pt x="4168871" y="1855161"/>
                  <a:pt x="4173677" y="1848126"/>
                  <a:pt x="4172300" y="1840827"/>
                </a:cubicBezTo>
                <a:cubicBezTo>
                  <a:pt x="4170923" y="1833527"/>
                  <a:pt x="4163883" y="1828726"/>
                  <a:pt x="4156577" y="1830102"/>
                </a:cubicBezTo>
                <a:close/>
                <a:moveTo>
                  <a:pt x="4142054" y="1755909"/>
                </a:moveTo>
                <a:lnTo>
                  <a:pt x="2900089" y="1996973"/>
                </a:lnTo>
                <a:cubicBezTo>
                  <a:pt x="2610539" y="2053721"/>
                  <a:pt x="2410160" y="2319151"/>
                  <a:pt x="2435102" y="2612913"/>
                </a:cubicBezTo>
                <a:cubicBezTo>
                  <a:pt x="2505428" y="3548185"/>
                  <a:pt x="2355347" y="4488644"/>
                  <a:pt x="2006426" y="5352842"/>
                </a:cubicBezTo>
                <a:lnTo>
                  <a:pt x="1917182" y="5561287"/>
                </a:lnTo>
                <a:lnTo>
                  <a:pt x="1940628" y="5574824"/>
                </a:lnTo>
                <a:lnTo>
                  <a:pt x="2031374" y="5362840"/>
                </a:lnTo>
                <a:cubicBezTo>
                  <a:pt x="2381770" y="4494858"/>
                  <a:pt x="2532548" y="3550061"/>
                  <a:pt x="2461874" y="2610453"/>
                </a:cubicBezTo>
                <a:cubicBezTo>
                  <a:pt x="2437981" y="2330311"/>
                  <a:pt x="2629015" y="2077128"/>
                  <a:pt x="2905140" y="2022965"/>
                </a:cubicBezTo>
                <a:lnTo>
                  <a:pt x="4147106" y="1782343"/>
                </a:lnTo>
                <a:cubicBezTo>
                  <a:pt x="4154411" y="1780949"/>
                  <a:pt x="4159204" y="1773902"/>
                  <a:pt x="4157809" y="1766602"/>
                </a:cubicBezTo>
                <a:cubicBezTo>
                  <a:pt x="4156413" y="1759303"/>
                  <a:pt x="4149360" y="1754514"/>
                  <a:pt x="4142054" y="1755909"/>
                </a:cubicBezTo>
                <a:close/>
                <a:moveTo>
                  <a:pt x="4127532" y="1681085"/>
                </a:moveTo>
                <a:lnTo>
                  <a:pt x="2876663" y="1923789"/>
                </a:lnTo>
                <a:cubicBezTo>
                  <a:pt x="2552896" y="1987099"/>
                  <a:pt x="2329362" y="2284609"/>
                  <a:pt x="2358888" y="2612913"/>
                </a:cubicBezTo>
                <a:cubicBezTo>
                  <a:pt x="2429300" y="3538035"/>
                  <a:pt x="2281426" y="4468166"/>
                  <a:pt x="1936789" y="5322697"/>
                </a:cubicBezTo>
                <a:lnTo>
                  <a:pt x="1851066" y="5523115"/>
                </a:lnTo>
                <a:lnTo>
                  <a:pt x="1874811" y="5536824"/>
                </a:lnTo>
                <a:lnTo>
                  <a:pt x="1961982" y="5333022"/>
                </a:lnTo>
                <a:cubicBezTo>
                  <a:pt x="2308150" y="4474707"/>
                  <a:pt x="2456732" y="3540409"/>
                  <a:pt x="2386102" y="2611210"/>
                </a:cubicBezTo>
                <a:cubicBezTo>
                  <a:pt x="2357568" y="2296457"/>
                  <a:pt x="2571851" y="2011117"/>
                  <a:pt x="2882282" y="1950476"/>
                </a:cubicBezTo>
                <a:lnTo>
                  <a:pt x="4132772" y="1707456"/>
                </a:lnTo>
                <a:cubicBezTo>
                  <a:pt x="4139996" y="1706024"/>
                  <a:pt x="4144687" y="1699021"/>
                  <a:pt x="4143254" y="1691810"/>
                </a:cubicBezTo>
                <a:cubicBezTo>
                  <a:pt x="4141821" y="1684548"/>
                  <a:pt x="4134824" y="1679772"/>
                  <a:pt x="4127532" y="1681085"/>
                </a:cubicBezTo>
                <a:close/>
                <a:moveTo>
                  <a:pt x="4113008" y="1606639"/>
                </a:moveTo>
                <a:lnTo>
                  <a:pt x="2853615" y="1851363"/>
                </a:lnTo>
                <a:cubicBezTo>
                  <a:pt x="2495429" y="1921228"/>
                  <a:pt x="2248583" y="2251014"/>
                  <a:pt x="2282737" y="2614049"/>
                </a:cubicBezTo>
                <a:cubicBezTo>
                  <a:pt x="2352212" y="3532105"/>
                  <a:pt x="2207605" y="4447846"/>
                  <a:pt x="1867344" y="5291602"/>
                </a:cubicBezTo>
                <a:lnTo>
                  <a:pt x="1784711" y="5484805"/>
                </a:lnTo>
                <a:lnTo>
                  <a:pt x="1808169" y="5498348"/>
                </a:lnTo>
                <a:lnTo>
                  <a:pt x="1891761" y="5302825"/>
                </a:lnTo>
                <a:cubicBezTo>
                  <a:pt x="2233819" y="4454207"/>
                  <a:pt x="2380120" y="3530484"/>
                  <a:pt x="2309447" y="2611651"/>
                </a:cubicBezTo>
                <a:cubicBezTo>
                  <a:pt x="2276366" y="2262225"/>
                  <a:pt x="2513986" y="1944716"/>
                  <a:pt x="2858793" y="1877608"/>
                </a:cubicBezTo>
                <a:lnTo>
                  <a:pt x="4117997" y="1633074"/>
                </a:lnTo>
                <a:cubicBezTo>
                  <a:pt x="4125302" y="1631698"/>
                  <a:pt x="4130108" y="1624664"/>
                  <a:pt x="4128731" y="1617364"/>
                </a:cubicBezTo>
                <a:cubicBezTo>
                  <a:pt x="4127355" y="1610065"/>
                  <a:pt x="4120314" y="1605264"/>
                  <a:pt x="4113008" y="1606639"/>
                </a:cubicBezTo>
                <a:close/>
                <a:moveTo>
                  <a:pt x="4098549" y="1532257"/>
                </a:moveTo>
                <a:lnTo>
                  <a:pt x="2830379" y="1778621"/>
                </a:lnTo>
                <a:cubicBezTo>
                  <a:pt x="2437918" y="1855009"/>
                  <a:pt x="2167866" y="2216940"/>
                  <a:pt x="2206649" y="2614554"/>
                </a:cubicBezTo>
                <a:cubicBezTo>
                  <a:pt x="2276133" y="3522091"/>
                  <a:pt x="2133672" y="4427500"/>
                  <a:pt x="1797500" y="5261699"/>
                </a:cubicBezTo>
                <a:lnTo>
                  <a:pt x="1718479" y="5446566"/>
                </a:lnTo>
                <a:lnTo>
                  <a:pt x="1742049" y="5460174"/>
                </a:lnTo>
                <a:lnTo>
                  <a:pt x="1822545" y="5271824"/>
                </a:lnTo>
                <a:cubicBezTo>
                  <a:pt x="2160201" y="4433783"/>
                  <a:pt x="2303266" y="3524223"/>
                  <a:pt x="2233422" y="2612535"/>
                </a:cubicBezTo>
                <a:cubicBezTo>
                  <a:pt x="2195625" y="2228472"/>
                  <a:pt x="2456425" y="1878705"/>
                  <a:pt x="2835556" y="1804992"/>
                </a:cubicBezTo>
                <a:lnTo>
                  <a:pt x="4103726" y="1558502"/>
                </a:lnTo>
                <a:lnTo>
                  <a:pt x="4104232" y="1558502"/>
                </a:lnTo>
                <a:cubicBezTo>
                  <a:pt x="4110994" y="1556742"/>
                  <a:pt x="4115282" y="1550092"/>
                  <a:pt x="4114088" y="1543209"/>
                </a:cubicBezTo>
                <a:cubicBezTo>
                  <a:pt x="4112825" y="1535897"/>
                  <a:pt x="4105867" y="1530995"/>
                  <a:pt x="4098549" y="1532257"/>
                </a:cubicBezTo>
                <a:close/>
                <a:moveTo>
                  <a:pt x="4084089" y="1457812"/>
                </a:moveTo>
                <a:lnTo>
                  <a:pt x="2807205" y="1705942"/>
                </a:lnTo>
                <a:cubicBezTo>
                  <a:pt x="2380173" y="1788570"/>
                  <a:pt x="2086601" y="2182834"/>
                  <a:pt x="2130120" y="2615248"/>
                </a:cubicBezTo>
                <a:cubicBezTo>
                  <a:pt x="2199773" y="3512137"/>
                  <a:pt x="2059582" y="4407115"/>
                  <a:pt x="1727599" y="5231668"/>
                </a:cubicBezTo>
                <a:lnTo>
                  <a:pt x="1652165" y="5408280"/>
                </a:lnTo>
                <a:lnTo>
                  <a:pt x="1675819" y="5421936"/>
                </a:lnTo>
                <a:lnTo>
                  <a:pt x="1752828" y="5241619"/>
                </a:lnTo>
                <a:cubicBezTo>
                  <a:pt x="2086340" y="4413186"/>
                  <a:pt x="2227178" y="3514010"/>
                  <a:pt x="2157208" y="2612913"/>
                </a:cubicBezTo>
                <a:cubicBezTo>
                  <a:pt x="2114914" y="2194278"/>
                  <a:pt x="2398977" y="1812449"/>
                  <a:pt x="2812383" y="1732250"/>
                </a:cubicBezTo>
                <a:lnTo>
                  <a:pt x="4089267" y="1484057"/>
                </a:lnTo>
                <a:cubicBezTo>
                  <a:pt x="4096522" y="1482631"/>
                  <a:pt x="4101239" y="1475596"/>
                  <a:pt x="4099812" y="1468347"/>
                </a:cubicBezTo>
                <a:cubicBezTo>
                  <a:pt x="4098384" y="1461099"/>
                  <a:pt x="4091344" y="1456386"/>
                  <a:pt x="4084089" y="1457812"/>
                </a:cubicBezTo>
                <a:close/>
                <a:moveTo>
                  <a:pt x="4069376" y="1383366"/>
                </a:moveTo>
                <a:lnTo>
                  <a:pt x="2784031" y="1633263"/>
                </a:lnTo>
                <a:cubicBezTo>
                  <a:pt x="2322921" y="1722686"/>
                  <a:pt x="2006352" y="2148955"/>
                  <a:pt x="2054348" y="2615815"/>
                </a:cubicBezTo>
                <a:cubicBezTo>
                  <a:pt x="2123944" y="3502213"/>
                  <a:pt x="1985822" y="4386866"/>
                  <a:pt x="1657855" y="5201853"/>
                </a:cubicBezTo>
                <a:lnTo>
                  <a:pt x="1586024" y="5370093"/>
                </a:lnTo>
                <a:lnTo>
                  <a:pt x="1609720" y="5383774"/>
                </a:lnTo>
                <a:lnTo>
                  <a:pt x="1683084" y="5211857"/>
                </a:lnTo>
                <a:cubicBezTo>
                  <a:pt x="2012481" y="4392903"/>
                  <a:pt x="2151138" y="3503994"/>
                  <a:pt x="2081120" y="2613355"/>
                </a:cubicBezTo>
                <a:cubicBezTo>
                  <a:pt x="2034476" y="2160229"/>
                  <a:pt x="2341668" y="1746445"/>
                  <a:pt x="2789209" y="1659571"/>
                </a:cubicBezTo>
                <a:lnTo>
                  <a:pt x="4074491" y="1409611"/>
                </a:lnTo>
                <a:cubicBezTo>
                  <a:pt x="4074756" y="1409567"/>
                  <a:pt x="4075015" y="1409517"/>
                  <a:pt x="4075274" y="1409460"/>
                </a:cubicBezTo>
                <a:cubicBezTo>
                  <a:pt x="4082485" y="1407832"/>
                  <a:pt x="4087013" y="1400672"/>
                  <a:pt x="4085383" y="1393467"/>
                </a:cubicBezTo>
                <a:cubicBezTo>
                  <a:pt x="4083754" y="1386262"/>
                  <a:pt x="4076588" y="1381738"/>
                  <a:pt x="4069376" y="1383366"/>
                </a:cubicBezTo>
                <a:close/>
                <a:moveTo>
                  <a:pt x="4055485" y="1308858"/>
                </a:moveTo>
                <a:lnTo>
                  <a:pt x="2761047" y="1560584"/>
                </a:lnTo>
                <a:cubicBezTo>
                  <a:pt x="2265436" y="1656347"/>
                  <a:pt x="1925415" y="2114893"/>
                  <a:pt x="1978070" y="2616509"/>
                </a:cubicBezTo>
                <a:cubicBezTo>
                  <a:pt x="2047858" y="3492232"/>
                  <a:pt x="1912073" y="4366435"/>
                  <a:pt x="1588386" y="5171785"/>
                </a:cubicBezTo>
                <a:lnTo>
                  <a:pt x="1520054" y="5332005"/>
                </a:lnTo>
                <a:lnTo>
                  <a:pt x="1543390" y="5345478"/>
                </a:lnTo>
                <a:lnTo>
                  <a:pt x="1613243" y="5181688"/>
                </a:lnTo>
                <a:cubicBezTo>
                  <a:pt x="1938509" y="4372418"/>
                  <a:pt x="2074980" y="3493968"/>
                  <a:pt x="2004906" y="2613986"/>
                </a:cubicBezTo>
                <a:cubicBezTo>
                  <a:pt x="1953545" y="2126135"/>
                  <a:pt x="2284195" y="1680088"/>
                  <a:pt x="2766225" y="1586955"/>
                </a:cubicBezTo>
                <a:lnTo>
                  <a:pt x="4060663" y="1335166"/>
                </a:lnTo>
                <a:cubicBezTo>
                  <a:pt x="4067930" y="1333740"/>
                  <a:pt x="4072666" y="1326687"/>
                  <a:pt x="4071239" y="1319425"/>
                </a:cubicBezTo>
                <a:cubicBezTo>
                  <a:pt x="4069812" y="1312157"/>
                  <a:pt x="4062753" y="1307432"/>
                  <a:pt x="4055485" y="1308858"/>
                </a:cubicBezTo>
                <a:close/>
                <a:moveTo>
                  <a:pt x="4040583" y="1234349"/>
                </a:moveTo>
                <a:lnTo>
                  <a:pt x="2737558" y="1487779"/>
                </a:lnTo>
                <a:cubicBezTo>
                  <a:pt x="2207722" y="1590198"/>
                  <a:pt x="1844623" y="2080932"/>
                  <a:pt x="1901983" y="2617077"/>
                </a:cubicBezTo>
                <a:cubicBezTo>
                  <a:pt x="1971774" y="3482304"/>
                  <a:pt x="1838134" y="4346198"/>
                  <a:pt x="1518537" y="5142023"/>
                </a:cubicBezTo>
                <a:lnTo>
                  <a:pt x="1453858" y="5293787"/>
                </a:lnTo>
                <a:lnTo>
                  <a:pt x="1477338" y="5307343"/>
                </a:lnTo>
                <a:lnTo>
                  <a:pt x="1543580" y="5151912"/>
                </a:lnTo>
                <a:cubicBezTo>
                  <a:pt x="1864733" y="4352195"/>
                  <a:pt x="1999001" y="3484072"/>
                  <a:pt x="1928819" y="2614617"/>
                </a:cubicBezTo>
                <a:cubicBezTo>
                  <a:pt x="1872912" y="2092256"/>
                  <a:pt x="2226602" y="1614109"/>
                  <a:pt x="2742799" y="1514213"/>
                </a:cubicBezTo>
                <a:lnTo>
                  <a:pt x="4045761" y="1260594"/>
                </a:lnTo>
                <a:cubicBezTo>
                  <a:pt x="4053016" y="1259106"/>
                  <a:pt x="4057752" y="1252103"/>
                  <a:pt x="4056432" y="1244822"/>
                </a:cubicBezTo>
                <a:cubicBezTo>
                  <a:pt x="4056426" y="1244791"/>
                  <a:pt x="4056419" y="1244759"/>
                  <a:pt x="4056413" y="1244728"/>
                </a:cubicBezTo>
                <a:cubicBezTo>
                  <a:pt x="4054910" y="1237491"/>
                  <a:pt x="4047819" y="1232848"/>
                  <a:pt x="4040583" y="1234349"/>
                </a:cubicBezTo>
                <a:close/>
                <a:moveTo>
                  <a:pt x="4026060" y="1160030"/>
                </a:moveTo>
                <a:lnTo>
                  <a:pt x="2714447" y="1415290"/>
                </a:lnTo>
                <a:cubicBezTo>
                  <a:pt x="2148115" y="1527210"/>
                  <a:pt x="1765909" y="2044416"/>
                  <a:pt x="1825769" y="2617708"/>
                </a:cubicBezTo>
                <a:cubicBezTo>
                  <a:pt x="1895583" y="3472339"/>
                  <a:pt x="1764085" y="4325818"/>
                  <a:pt x="1448574" y="5111997"/>
                </a:cubicBezTo>
                <a:lnTo>
                  <a:pt x="1387467" y="5255456"/>
                </a:lnTo>
                <a:lnTo>
                  <a:pt x="1410985" y="5269034"/>
                </a:lnTo>
                <a:lnTo>
                  <a:pt x="1473684" y="5121789"/>
                </a:lnTo>
                <a:cubicBezTo>
                  <a:pt x="1790675" y="4331664"/>
                  <a:pt x="1922750" y="3473931"/>
                  <a:pt x="1852542" y="2615058"/>
                </a:cubicBezTo>
                <a:cubicBezTo>
                  <a:pt x="1794071" y="2055330"/>
                  <a:pt x="2166995" y="1550805"/>
                  <a:pt x="2719625" y="1441598"/>
                </a:cubicBezTo>
                <a:lnTo>
                  <a:pt x="4031301" y="1186338"/>
                </a:lnTo>
                <a:cubicBezTo>
                  <a:pt x="4038588" y="1184906"/>
                  <a:pt x="4043336" y="1177847"/>
                  <a:pt x="4041909" y="1170566"/>
                </a:cubicBezTo>
                <a:cubicBezTo>
                  <a:pt x="4040387" y="1163323"/>
                  <a:pt x="4033334" y="1158636"/>
                  <a:pt x="4026060" y="1160030"/>
                </a:cubicBezTo>
                <a:close/>
                <a:moveTo>
                  <a:pt x="4011537" y="1085522"/>
                </a:moveTo>
                <a:lnTo>
                  <a:pt x="2690895" y="1342800"/>
                </a:lnTo>
                <a:cubicBezTo>
                  <a:pt x="2089834" y="1461471"/>
                  <a:pt x="1685212" y="2010095"/>
                  <a:pt x="1749302" y="2618528"/>
                </a:cubicBezTo>
                <a:cubicBezTo>
                  <a:pt x="1819246" y="3462624"/>
                  <a:pt x="1689992" y="4305782"/>
                  <a:pt x="1378644" y="5082431"/>
                </a:cubicBezTo>
                <a:lnTo>
                  <a:pt x="1321276" y="5217241"/>
                </a:lnTo>
                <a:lnTo>
                  <a:pt x="1344809" y="5230828"/>
                </a:lnTo>
                <a:lnTo>
                  <a:pt x="1403833" y="5092118"/>
                </a:lnTo>
                <a:cubicBezTo>
                  <a:pt x="1716719" y="4311575"/>
                  <a:pt x="1846610" y="3464198"/>
                  <a:pt x="1776327" y="2615879"/>
                </a:cubicBezTo>
                <a:cubicBezTo>
                  <a:pt x="1713689" y="2020757"/>
                  <a:pt x="2109093" y="1484751"/>
                  <a:pt x="2696325" y="1368919"/>
                </a:cubicBezTo>
                <a:lnTo>
                  <a:pt x="4016715" y="1111767"/>
                </a:lnTo>
                <a:cubicBezTo>
                  <a:pt x="4023970" y="1110278"/>
                  <a:pt x="4028706" y="1103275"/>
                  <a:pt x="4027386" y="1095995"/>
                </a:cubicBezTo>
                <a:cubicBezTo>
                  <a:pt x="4025896" y="1088733"/>
                  <a:pt x="4018805" y="1084052"/>
                  <a:pt x="4011537" y="1085522"/>
                </a:cubicBezTo>
                <a:close/>
                <a:moveTo>
                  <a:pt x="3996825" y="1011203"/>
                </a:moveTo>
                <a:lnTo>
                  <a:pt x="2667595" y="1269869"/>
                </a:lnTo>
                <a:cubicBezTo>
                  <a:pt x="2032311" y="1395290"/>
                  <a:pt x="1604704" y="1975712"/>
                  <a:pt x="1673467" y="2618844"/>
                </a:cubicBezTo>
                <a:cubicBezTo>
                  <a:pt x="1743385" y="3452347"/>
                  <a:pt x="1616289" y="4285098"/>
                  <a:pt x="1309084" y="5052141"/>
                </a:cubicBezTo>
                <a:lnTo>
                  <a:pt x="1255123" y="5179047"/>
                </a:lnTo>
                <a:lnTo>
                  <a:pt x="1278582" y="5192591"/>
                </a:lnTo>
                <a:lnTo>
                  <a:pt x="1334058" y="5062112"/>
                </a:lnTo>
                <a:cubicBezTo>
                  <a:pt x="1642811" y="4291148"/>
                  <a:pt x="1770516" y="3454137"/>
                  <a:pt x="1700177" y="2616383"/>
                </a:cubicBezTo>
                <a:cubicBezTo>
                  <a:pt x="1632929" y="1986563"/>
                  <a:pt x="2051317" y="1419075"/>
                  <a:pt x="2672899" y="1296114"/>
                </a:cubicBezTo>
                <a:lnTo>
                  <a:pt x="4002003" y="1037448"/>
                </a:lnTo>
                <a:cubicBezTo>
                  <a:pt x="4009258" y="1035959"/>
                  <a:pt x="4013993" y="1028956"/>
                  <a:pt x="4012674" y="1021675"/>
                </a:cubicBezTo>
                <a:cubicBezTo>
                  <a:pt x="4011184" y="1014414"/>
                  <a:pt x="4004093" y="1009733"/>
                  <a:pt x="3996825" y="1011203"/>
                </a:cubicBezTo>
                <a:close/>
                <a:moveTo>
                  <a:pt x="3982491" y="936505"/>
                </a:moveTo>
                <a:lnTo>
                  <a:pt x="2644611" y="1197190"/>
                </a:lnTo>
                <a:cubicBezTo>
                  <a:pt x="1974471" y="1329803"/>
                  <a:pt x="1524323" y="1941328"/>
                  <a:pt x="1597253" y="2619601"/>
                </a:cubicBezTo>
                <a:cubicBezTo>
                  <a:pt x="1667293" y="3442603"/>
                  <a:pt x="1542402" y="4265059"/>
                  <a:pt x="1239304" y="5022579"/>
                </a:cubicBezTo>
                <a:lnTo>
                  <a:pt x="1189037" y="5140893"/>
                </a:lnTo>
                <a:lnTo>
                  <a:pt x="1212404" y="5154384"/>
                </a:lnTo>
                <a:lnTo>
                  <a:pt x="1264254" y="5032331"/>
                </a:lnTo>
                <a:cubicBezTo>
                  <a:pt x="1568895" y="4270874"/>
                  <a:pt x="1694421" y="3444154"/>
                  <a:pt x="1624026" y="2616888"/>
                </a:cubicBezTo>
                <a:cubicBezTo>
                  <a:pt x="1552611" y="1952495"/>
                  <a:pt x="1993225" y="1353462"/>
                  <a:pt x="2649915" y="1223561"/>
                </a:cubicBezTo>
                <a:lnTo>
                  <a:pt x="3987921" y="962687"/>
                </a:lnTo>
                <a:cubicBezTo>
                  <a:pt x="3995114" y="961230"/>
                  <a:pt x="3999774" y="954233"/>
                  <a:pt x="3998340" y="947041"/>
                </a:cubicBezTo>
                <a:cubicBezTo>
                  <a:pt x="3996850" y="939773"/>
                  <a:pt x="3989772" y="935073"/>
                  <a:pt x="3982491" y="936505"/>
                </a:cubicBezTo>
                <a:close/>
                <a:moveTo>
                  <a:pt x="3968347" y="862123"/>
                </a:moveTo>
                <a:lnTo>
                  <a:pt x="2621501" y="1124889"/>
                </a:lnTo>
                <a:cubicBezTo>
                  <a:pt x="1916884" y="1264191"/>
                  <a:pt x="1443815" y="1907197"/>
                  <a:pt x="1521166" y="2620610"/>
                </a:cubicBezTo>
                <a:cubicBezTo>
                  <a:pt x="1591274" y="3432981"/>
                  <a:pt x="1468578" y="4245010"/>
                  <a:pt x="1169606" y="4992875"/>
                </a:cubicBezTo>
                <a:lnTo>
                  <a:pt x="1122962" y="5102744"/>
                </a:lnTo>
                <a:lnTo>
                  <a:pt x="1146248" y="5116188"/>
                </a:lnTo>
                <a:lnTo>
                  <a:pt x="1194551" y="5002394"/>
                </a:lnTo>
                <a:cubicBezTo>
                  <a:pt x="1495058" y="4250561"/>
                  <a:pt x="1618371" y="3434243"/>
                  <a:pt x="1547875" y="2617582"/>
                </a:cubicBezTo>
                <a:cubicBezTo>
                  <a:pt x="1472166" y="1918111"/>
                  <a:pt x="1935891" y="1287597"/>
                  <a:pt x="2626994" y="1150882"/>
                </a:cubicBezTo>
                <a:lnTo>
                  <a:pt x="3973525" y="888431"/>
                </a:lnTo>
                <a:cubicBezTo>
                  <a:pt x="3980793" y="887005"/>
                  <a:pt x="3985529" y="879958"/>
                  <a:pt x="3984101" y="872690"/>
                </a:cubicBezTo>
                <a:cubicBezTo>
                  <a:pt x="3982674" y="865422"/>
                  <a:pt x="3975615" y="860697"/>
                  <a:pt x="3968347" y="862123"/>
                </a:cubicBezTo>
                <a:close/>
                <a:moveTo>
                  <a:pt x="2576037" y="2475"/>
                </a:moveTo>
                <a:lnTo>
                  <a:pt x="2571750" y="0"/>
                </a:lnTo>
                <a:lnTo>
                  <a:pt x="2569593" y="3737"/>
                </a:lnTo>
                <a:close/>
                <a:moveTo>
                  <a:pt x="2676037" y="60210"/>
                </a:moveTo>
                <a:lnTo>
                  <a:pt x="2640711" y="39815"/>
                </a:lnTo>
                <a:lnTo>
                  <a:pt x="2537045" y="60112"/>
                </a:lnTo>
                <a:lnTo>
                  <a:pt x="2519261" y="90915"/>
                </a:lnTo>
                <a:close/>
                <a:moveTo>
                  <a:pt x="2775934" y="117886"/>
                </a:moveTo>
                <a:lnTo>
                  <a:pt x="2740624" y="97499"/>
                </a:lnTo>
                <a:lnTo>
                  <a:pt x="2486769" y="147191"/>
                </a:lnTo>
                <a:lnTo>
                  <a:pt x="2468990" y="177986"/>
                </a:lnTo>
                <a:close/>
                <a:moveTo>
                  <a:pt x="2875607" y="175432"/>
                </a:moveTo>
                <a:lnTo>
                  <a:pt x="2840431" y="155123"/>
                </a:lnTo>
                <a:lnTo>
                  <a:pt x="2436576" y="234129"/>
                </a:lnTo>
                <a:lnTo>
                  <a:pt x="2418876" y="264786"/>
                </a:lnTo>
                <a:close/>
                <a:moveTo>
                  <a:pt x="2975594" y="233159"/>
                </a:moveTo>
                <a:lnTo>
                  <a:pt x="2940418" y="212851"/>
                </a:lnTo>
                <a:lnTo>
                  <a:pt x="2386287" y="321231"/>
                </a:lnTo>
                <a:lnTo>
                  <a:pt x="2368410" y="352196"/>
                </a:lnTo>
                <a:lnTo>
                  <a:pt x="2371327" y="351478"/>
                </a:lnTo>
                <a:close/>
                <a:moveTo>
                  <a:pt x="3075640" y="290921"/>
                </a:moveTo>
                <a:lnTo>
                  <a:pt x="3040348" y="270545"/>
                </a:lnTo>
                <a:lnTo>
                  <a:pt x="2389323" y="397849"/>
                </a:lnTo>
                <a:lnTo>
                  <a:pt x="2334154" y="411528"/>
                </a:lnTo>
                <a:lnTo>
                  <a:pt x="2315502" y="443835"/>
                </a:lnTo>
                <a:lnTo>
                  <a:pt x="2394627" y="424220"/>
                </a:lnTo>
                <a:close/>
                <a:moveTo>
                  <a:pt x="3175538" y="348597"/>
                </a:moveTo>
                <a:lnTo>
                  <a:pt x="3140418" y="328321"/>
                </a:lnTo>
                <a:lnTo>
                  <a:pt x="2412496" y="470590"/>
                </a:lnTo>
                <a:lnTo>
                  <a:pt x="2281274" y="503119"/>
                </a:lnTo>
                <a:lnTo>
                  <a:pt x="2262691" y="535306"/>
                </a:lnTo>
                <a:lnTo>
                  <a:pt x="2417864" y="496836"/>
                </a:lnTo>
                <a:close/>
                <a:moveTo>
                  <a:pt x="3275431" y="406271"/>
                </a:moveTo>
                <a:lnTo>
                  <a:pt x="3240812" y="386283"/>
                </a:lnTo>
                <a:lnTo>
                  <a:pt x="2435796" y="543585"/>
                </a:lnTo>
                <a:cubicBezTo>
                  <a:pt x="2375005" y="555596"/>
                  <a:pt x="2315424" y="570393"/>
                  <a:pt x="2257167" y="587822"/>
                </a:cubicBezTo>
                <a:lnTo>
                  <a:pt x="2226054" y="598765"/>
                </a:lnTo>
                <a:lnTo>
                  <a:pt x="2205753" y="633926"/>
                </a:lnTo>
                <a:lnTo>
                  <a:pt x="2264841" y="613129"/>
                </a:lnTo>
                <a:cubicBezTo>
                  <a:pt x="2322283" y="595926"/>
                  <a:pt x="2381031" y="581316"/>
                  <a:pt x="2440974" y="569451"/>
                </a:cubicBezTo>
                <a:close/>
                <a:moveTo>
                  <a:pt x="3375392" y="463983"/>
                </a:moveTo>
                <a:lnTo>
                  <a:pt x="3340350" y="443751"/>
                </a:lnTo>
                <a:lnTo>
                  <a:pt x="2459222" y="615885"/>
                </a:lnTo>
                <a:cubicBezTo>
                  <a:pt x="2400558" y="627478"/>
                  <a:pt x="2343062" y="641758"/>
                  <a:pt x="2286845" y="658576"/>
                </a:cubicBezTo>
                <a:lnTo>
                  <a:pt x="2167241" y="700632"/>
                </a:lnTo>
                <a:lnTo>
                  <a:pt x="2146734" y="736150"/>
                </a:lnTo>
                <a:lnTo>
                  <a:pt x="2294298" y="684230"/>
                </a:lnTo>
                <a:cubicBezTo>
                  <a:pt x="2349692" y="667648"/>
                  <a:pt x="2406345" y="653565"/>
                  <a:pt x="2464148" y="642130"/>
                </a:cubicBezTo>
                <a:close/>
                <a:moveTo>
                  <a:pt x="3475571" y="521822"/>
                </a:moveTo>
                <a:lnTo>
                  <a:pt x="3440382" y="501505"/>
                </a:lnTo>
                <a:lnTo>
                  <a:pt x="2482207" y="688690"/>
                </a:lnTo>
                <a:cubicBezTo>
                  <a:pt x="2369164" y="711039"/>
                  <a:pt x="2260621" y="743740"/>
                  <a:pt x="2157418" y="785641"/>
                </a:cubicBezTo>
                <a:lnTo>
                  <a:pt x="2103883" y="810370"/>
                </a:lnTo>
                <a:lnTo>
                  <a:pt x="2080642" y="850624"/>
                </a:lnTo>
                <a:lnTo>
                  <a:pt x="2167626" y="810407"/>
                </a:lnTo>
                <a:cubicBezTo>
                  <a:pt x="2269268" y="769091"/>
                  <a:pt x="2376173" y="736828"/>
                  <a:pt x="2487510" y="714746"/>
                </a:cubicBezTo>
                <a:close/>
                <a:moveTo>
                  <a:pt x="3575715" y="579640"/>
                </a:moveTo>
                <a:lnTo>
                  <a:pt x="3540445" y="559276"/>
                </a:lnTo>
                <a:lnTo>
                  <a:pt x="2505443" y="761243"/>
                </a:lnTo>
                <a:cubicBezTo>
                  <a:pt x="2342285" y="793513"/>
                  <a:pt x="2188863" y="848183"/>
                  <a:pt x="2047910" y="921524"/>
                </a:cubicBezTo>
                <a:lnTo>
                  <a:pt x="2035568" y="928695"/>
                </a:lnTo>
                <a:lnTo>
                  <a:pt x="2008623" y="975366"/>
                </a:lnTo>
                <a:lnTo>
                  <a:pt x="2060276" y="945343"/>
                </a:lnTo>
                <a:cubicBezTo>
                  <a:pt x="2199019" y="873126"/>
                  <a:pt x="2350031" y="819285"/>
                  <a:pt x="2510621" y="787488"/>
                </a:cubicBezTo>
                <a:close/>
                <a:moveTo>
                  <a:pt x="3675634" y="637328"/>
                </a:moveTo>
                <a:lnTo>
                  <a:pt x="3640173" y="616855"/>
                </a:lnTo>
                <a:lnTo>
                  <a:pt x="2528680" y="833796"/>
                </a:lnTo>
                <a:cubicBezTo>
                  <a:pt x="2326991" y="873530"/>
                  <a:pt x="2136480" y="950457"/>
                  <a:pt x="1966063" y="1058906"/>
                </a:cubicBezTo>
                <a:lnTo>
                  <a:pt x="1956512" y="1065624"/>
                </a:lnTo>
                <a:lnTo>
                  <a:pt x="1924686" y="1120749"/>
                </a:lnTo>
                <a:lnTo>
                  <a:pt x="1972297" y="1086831"/>
                </a:lnTo>
                <a:cubicBezTo>
                  <a:pt x="2139078" y="979252"/>
                  <a:pt x="2328327" y="900938"/>
                  <a:pt x="2533921" y="860230"/>
                </a:cubicBezTo>
                <a:close/>
                <a:moveTo>
                  <a:pt x="3775430" y="694945"/>
                </a:moveTo>
                <a:lnTo>
                  <a:pt x="3739942" y="674456"/>
                </a:lnTo>
                <a:lnTo>
                  <a:pt x="2551980" y="906222"/>
                </a:lnTo>
                <a:cubicBezTo>
                  <a:pt x="2299406" y="956260"/>
                  <a:pt x="2072880" y="1062696"/>
                  <a:pt x="1883548" y="1210367"/>
                </a:cubicBezTo>
                <a:lnTo>
                  <a:pt x="1862566" y="1228344"/>
                </a:lnTo>
                <a:lnTo>
                  <a:pt x="1822113" y="1298411"/>
                </a:lnTo>
                <a:lnTo>
                  <a:pt x="1900091" y="1231612"/>
                </a:lnTo>
                <a:cubicBezTo>
                  <a:pt x="2086187" y="1086494"/>
                  <a:pt x="2308843" y="981914"/>
                  <a:pt x="2557094" y="932783"/>
                </a:cubicBezTo>
                <a:close/>
                <a:moveTo>
                  <a:pt x="3875651" y="752808"/>
                </a:moveTo>
                <a:lnTo>
                  <a:pt x="3840301" y="732399"/>
                </a:lnTo>
                <a:lnTo>
                  <a:pt x="2574964" y="979279"/>
                </a:lnTo>
                <a:cubicBezTo>
                  <a:pt x="2236611" y="1046323"/>
                  <a:pt x="1946964" y="1219102"/>
                  <a:pt x="1735391" y="1457855"/>
                </a:cubicBezTo>
                <a:lnTo>
                  <a:pt x="1716684" y="1481018"/>
                </a:lnTo>
                <a:lnTo>
                  <a:pt x="1446983" y="1948155"/>
                </a:lnTo>
                <a:lnTo>
                  <a:pt x="1412225" y="2055959"/>
                </a:lnTo>
                <a:cubicBezTo>
                  <a:pt x="1363622" y="2234653"/>
                  <a:pt x="1347363" y="2425617"/>
                  <a:pt x="1368927" y="2621430"/>
                </a:cubicBezTo>
                <a:cubicBezTo>
                  <a:pt x="1440108" y="3421786"/>
                  <a:pt x="1318317" y="4222030"/>
                  <a:pt x="1020508" y="4957395"/>
                </a:cubicBezTo>
                <a:lnTo>
                  <a:pt x="990802" y="5026441"/>
                </a:lnTo>
                <a:lnTo>
                  <a:pt x="1013845" y="5039745"/>
                </a:lnTo>
                <a:lnTo>
                  <a:pt x="1054986" y="4942653"/>
                </a:lnTo>
                <a:cubicBezTo>
                  <a:pt x="1347255" y="4209934"/>
                  <a:pt x="1466195" y="3414294"/>
                  <a:pt x="1395573" y="2618718"/>
                </a:cubicBezTo>
                <a:cubicBezTo>
                  <a:pt x="1311025" y="1849533"/>
                  <a:pt x="1820275" y="1155929"/>
                  <a:pt x="2580079" y="1005588"/>
                </a:cubicBezTo>
                <a:close/>
                <a:moveTo>
                  <a:pt x="3968634" y="806492"/>
                </a:moveTo>
                <a:lnTo>
                  <a:pt x="3940438" y="790213"/>
                </a:lnTo>
                <a:lnTo>
                  <a:pt x="2598138" y="1051895"/>
                </a:lnTo>
                <a:cubicBezTo>
                  <a:pt x="1859361" y="1197947"/>
                  <a:pt x="1363307" y="1872750"/>
                  <a:pt x="1445141" y="2620989"/>
                </a:cubicBezTo>
                <a:cubicBezTo>
                  <a:pt x="1515328" y="3422833"/>
                  <a:pt x="1394837" y="4224537"/>
                  <a:pt x="1100009" y="4962870"/>
                </a:cubicBezTo>
                <a:lnTo>
                  <a:pt x="1056869" y="5064585"/>
                </a:lnTo>
                <a:lnTo>
                  <a:pt x="1080039" y="5077962"/>
                </a:lnTo>
                <a:lnTo>
                  <a:pt x="1124702" y="4972656"/>
                </a:lnTo>
                <a:cubicBezTo>
                  <a:pt x="1421112" y="4230361"/>
                  <a:pt x="1542263" y="3424360"/>
                  <a:pt x="1471724" y="2618213"/>
                </a:cubicBezTo>
                <a:cubicBezTo>
                  <a:pt x="1391090" y="1883790"/>
                  <a:pt x="1878178" y="1221731"/>
                  <a:pt x="2603442" y="1078203"/>
                </a:cubicBezTo>
                <a:lnTo>
                  <a:pt x="3958686" y="813985"/>
                </a:lnTo>
                <a:cubicBezTo>
                  <a:pt x="3959236" y="813910"/>
                  <a:pt x="3959785" y="813802"/>
                  <a:pt x="3960322" y="813657"/>
                </a:cubicBezTo>
                <a:cubicBezTo>
                  <a:pt x="3963911" y="812711"/>
                  <a:pt x="3966776" y="810399"/>
                  <a:pt x="3968507" y="807427"/>
                </a:cubicBezTo>
                <a:close/>
              </a:path>
            </a:pathLst>
          </a:custGeom>
          <a:solidFill>
            <a:schemeClr val="tx2"/>
          </a:solidFill>
          <a:ln w="6308" cap="flat">
            <a:noFill/>
            <a:prstDash val="solid"/>
            <a:miter/>
          </a:ln>
        </p:spPr>
        <p:txBody>
          <a:bodyPr rtlCol="0" anchor="ctr"/>
          <a:lstStyle/>
          <a:p>
            <a:pPr defTabSz="1219170">
              <a:buClr>
                <a:srgbClr val="000000"/>
              </a:buClr>
            </a:pPr>
            <a:endParaRPr lang="en-US" sz="1867" kern="0">
              <a:solidFill>
                <a:srgbClr val="000000"/>
              </a:solidFill>
              <a:latin typeface="Arial"/>
              <a:cs typeface="Arial"/>
              <a:sym typeface="Arial"/>
            </a:endParaRPr>
          </a:p>
        </p:txBody>
      </p:sp>
      <p:cxnSp>
        <p:nvCxnSpPr>
          <p:cNvPr id="9" name="Straight Connector 8">
            <a:extLst>
              <a:ext uri="{FF2B5EF4-FFF2-40B4-BE49-F238E27FC236}">
                <a16:creationId xmlns:a16="http://schemas.microsoft.com/office/drawing/2014/main" id="{0328540D-B35F-434B-6EAE-432A89ADB023}"/>
              </a:ext>
            </a:extLst>
          </p:cNvPr>
          <p:cNvCxnSpPr>
            <a:cxnSpLocks/>
          </p:cNvCxnSpPr>
          <p:nvPr/>
        </p:nvCxnSpPr>
        <p:spPr>
          <a:xfrm>
            <a:off x="4795346" y="4980542"/>
            <a:ext cx="2601309" cy="0"/>
          </a:xfrm>
          <a:prstGeom prst="line">
            <a:avLst/>
          </a:prstGeom>
          <a:noFill/>
          <a:ln w="25400" cap="rnd">
            <a:solidFill>
              <a:schemeClr val="accent4"/>
            </a:solidFill>
          </a:ln>
          <a:effectLst>
            <a:glow rad="88900">
              <a:schemeClr val="accent4">
                <a:satMod val="175000"/>
                <a:alpha val="20000"/>
              </a:schemeClr>
            </a:glow>
          </a:effectLst>
        </p:spPr>
        <p:style>
          <a:lnRef idx="2">
            <a:schemeClr val="accent1">
              <a:shade val="50000"/>
            </a:schemeClr>
          </a:lnRef>
          <a:fillRef idx="1">
            <a:schemeClr val="accent1"/>
          </a:fillRef>
          <a:effectRef idx="0">
            <a:schemeClr val="accent1"/>
          </a:effectRef>
          <a:fontRef idx="minor">
            <a:schemeClr val="lt1"/>
          </a:fontRef>
        </p:style>
      </p:cxnSp>
      <p:sp>
        <p:nvSpPr>
          <p:cNvPr id="2" name="Title 1">
            <a:extLst>
              <a:ext uri="{FF2B5EF4-FFF2-40B4-BE49-F238E27FC236}">
                <a16:creationId xmlns:a16="http://schemas.microsoft.com/office/drawing/2014/main" id="{3B06A181-681F-AAC6-ADE0-7A99E5DC8BC4}"/>
              </a:ext>
            </a:extLst>
          </p:cNvPr>
          <p:cNvSpPr>
            <a:spLocks noGrp="1"/>
          </p:cNvSpPr>
          <p:nvPr>
            <p:ph type="title" idx="4294967295"/>
          </p:nvPr>
        </p:nvSpPr>
        <p:spPr>
          <a:xfrm>
            <a:off x="0" y="3743225"/>
            <a:ext cx="12192000" cy="1011767"/>
          </a:xfrm>
        </p:spPr>
        <p:txBody>
          <a:bodyPr/>
          <a:lstStyle/>
          <a:p>
            <a:pPr algn="ctr"/>
            <a:r>
              <a:rPr lang="en-US" sz="5400" dirty="0">
                <a:latin typeface="+mn-lt"/>
              </a:rPr>
              <a:t>Does the </a:t>
            </a:r>
            <a:r>
              <a:rPr lang="en-US" sz="5400" dirty="0"/>
              <a:t>business owner</a:t>
            </a:r>
            <a:r>
              <a:rPr lang="en-US" sz="5400" dirty="0">
                <a:latin typeface="+mn-lt"/>
              </a:rPr>
              <a:t> </a:t>
            </a:r>
            <a:br>
              <a:rPr lang="en-US" sz="5400" dirty="0">
                <a:latin typeface="+mn-lt"/>
              </a:rPr>
            </a:br>
            <a:r>
              <a:rPr lang="en-US" sz="5400" dirty="0">
                <a:latin typeface="+mn-lt"/>
              </a:rPr>
              <a:t>have </a:t>
            </a:r>
            <a:r>
              <a:rPr lang="en-US" sz="5400" dirty="0"/>
              <a:t>employees</a:t>
            </a:r>
            <a:r>
              <a:rPr lang="en-US" sz="5400" dirty="0">
                <a:latin typeface="+mn-lt"/>
              </a:rPr>
              <a:t> that </a:t>
            </a:r>
            <a:br>
              <a:rPr lang="en-US" sz="5400" dirty="0">
                <a:latin typeface="+mn-lt"/>
              </a:rPr>
            </a:br>
            <a:r>
              <a:rPr lang="en-US" sz="5400" dirty="0">
                <a:latin typeface="+mn-lt"/>
              </a:rPr>
              <a:t>need to take </a:t>
            </a:r>
            <a:r>
              <a:rPr lang="en-US" sz="5400" dirty="0"/>
              <a:t>payments</a:t>
            </a:r>
            <a:r>
              <a:rPr lang="en-US" sz="5400" dirty="0">
                <a:latin typeface="+mn-lt"/>
              </a:rPr>
              <a:t>?</a:t>
            </a:r>
          </a:p>
        </p:txBody>
      </p:sp>
      <p:sp>
        <p:nvSpPr>
          <p:cNvPr id="4" name="Slide Number Placeholder 11">
            <a:extLst>
              <a:ext uri="{FF2B5EF4-FFF2-40B4-BE49-F238E27FC236}">
                <a16:creationId xmlns:a16="http://schemas.microsoft.com/office/drawing/2014/main" id="{17EBA81F-CCD7-B7F3-A3ED-C7AAB0A1AE83}"/>
              </a:ext>
            </a:extLst>
          </p:cNvPr>
          <p:cNvSpPr txBox="1">
            <a:spLocks/>
          </p:cNvSpPr>
          <p:nvPr/>
        </p:nvSpPr>
        <p:spPr>
          <a:xfrm>
            <a:off x="609600" y="6356351"/>
            <a:ext cx="558800" cy="366183"/>
          </a:xfrm>
          <a:prstGeom prst="rect">
            <a:avLst/>
          </a:prstGeom>
        </p:spPr>
        <p:txBody>
          <a:bodyPr vert="horz" lIns="91440" tIns="45720" rIns="91440" bIns="45720" rtlCol="0" anchor="ctr"/>
          <a:lstStyle>
            <a:defPPr>
              <a:defRPr lang="en-US"/>
            </a:defPPr>
            <a:lvl1pPr marL="0" marR="0" algn="l" defTabSz="914400" rtl="0" eaLnBrk="1" latinLnBrk="0" hangingPunct="1">
              <a:lnSpc>
                <a:spcPct val="100000"/>
              </a:lnSpc>
              <a:spcBef>
                <a:spcPts val="0"/>
              </a:spcBef>
              <a:spcAft>
                <a:spcPts val="0"/>
              </a:spcAft>
              <a:buClr>
                <a:srgbClr val="000000"/>
              </a:buClr>
              <a:buFont typeface="Arial"/>
              <a:defRPr lang="en-US" sz="933" b="0" i="0" u="none" strike="noStrike" kern="1200" cap="none" smtClean="0">
                <a:solidFill>
                  <a:schemeClr val="tx1"/>
                </a:solidFill>
                <a:latin typeface="+mj-lt"/>
                <a:ea typeface="Arial"/>
                <a:cs typeface="Arial"/>
                <a:sym typeface="Aria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F7CADEA9-0AFC-B549-B690-A46B9B6402E4}" type="slidenum">
              <a:rPr lang="en-US" smtClean="0">
                <a:solidFill>
                  <a:srgbClr val="5B6670"/>
                </a:solidFill>
                <a:latin typeface="Montserrat Bold" panose="020B0604020202020204"/>
              </a:rPr>
              <a:pPr>
                <a:defRPr/>
              </a:pPr>
              <a:t>19</a:t>
            </a:fld>
            <a:endParaRPr lang="en-US">
              <a:solidFill>
                <a:srgbClr val="5B6670"/>
              </a:solidFill>
              <a:latin typeface="Montserrat Bold" panose="020B0604020202020204"/>
            </a:endParaRPr>
          </a:p>
        </p:txBody>
      </p:sp>
      <p:cxnSp>
        <p:nvCxnSpPr>
          <p:cNvPr id="5" name="Straight Connector 4">
            <a:extLst>
              <a:ext uri="{FF2B5EF4-FFF2-40B4-BE49-F238E27FC236}">
                <a16:creationId xmlns:a16="http://schemas.microsoft.com/office/drawing/2014/main" id="{E874E666-7F36-AFD5-350E-EC00108C9CAC}"/>
              </a:ext>
            </a:extLst>
          </p:cNvPr>
          <p:cNvCxnSpPr/>
          <p:nvPr/>
        </p:nvCxnSpPr>
        <p:spPr>
          <a:xfrm>
            <a:off x="8983095" y="6460193"/>
            <a:ext cx="0" cy="182880"/>
          </a:xfrm>
          <a:prstGeom prst="line">
            <a:avLst/>
          </a:prstGeom>
          <a:ln w="12700" cap="sq"/>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ED287C3A-0FA3-4669-EDBD-65D0E64F4F2F}"/>
              </a:ext>
            </a:extLst>
          </p:cNvPr>
          <p:cNvSpPr txBox="1"/>
          <p:nvPr/>
        </p:nvSpPr>
        <p:spPr>
          <a:xfrm>
            <a:off x="9147175" y="6396340"/>
            <a:ext cx="2600320" cy="307777"/>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3F3F3"/>
                </a:solidFill>
                <a:effectLst/>
                <a:uLnTx/>
                <a:uFillTx/>
                <a:latin typeface="Montserrat Bold" panose="020B0604020202020204"/>
                <a:ea typeface="+mn-ea"/>
                <a:cs typeface="+mn-cs"/>
              </a:rPr>
              <a:t>Autobooks Training</a:t>
            </a:r>
            <a:r>
              <a:rPr kumimoji="0" lang="en-US" sz="1400" b="0" i="0" u="none" strike="noStrike" kern="1200" cap="none" spc="0" normalizeH="0" baseline="0" noProof="0" dirty="0">
                <a:ln>
                  <a:noFill/>
                </a:ln>
                <a:solidFill>
                  <a:srgbClr val="F3F3F3"/>
                </a:solidFill>
                <a:effectLst/>
                <a:uLnTx/>
                <a:uFillTx/>
                <a:latin typeface="Montserrat Light" panose="02020603050405020304"/>
                <a:ea typeface="+mn-ea"/>
                <a:cs typeface="+mn-cs"/>
              </a:rPr>
              <a:t> 2023</a:t>
            </a:r>
          </a:p>
        </p:txBody>
      </p:sp>
      <p:sp>
        <p:nvSpPr>
          <p:cNvPr id="15" name="Title 12">
            <a:extLst>
              <a:ext uri="{FF2B5EF4-FFF2-40B4-BE49-F238E27FC236}">
                <a16:creationId xmlns:a16="http://schemas.microsoft.com/office/drawing/2014/main" id="{A3922D04-7819-7722-C678-485E6ACA8A7D}"/>
              </a:ext>
            </a:extLst>
          </p:cNvPr>
          <p:cNvSpPr txBox="1">
            <a:spLocks/>
          </p:cNvSpPr>
          <p:nvPr/>
        </p:nvSpPr>
        <p:spPr>
          <a:xfrm>
            <a:off x="4808138" y="-1153691"/>
            <a:ext cx="3932237" cy="1009507"/>
          </a:xfrm>
          <a:prstGeom prst="rect">
            <a:avLst/>
          </a:prstGeom>
        </p:spPr>
        <p:txBody>
          <a:bodyPr vert="horz" lIns="91440" tIns="45720" rIns="91440" bIns="45720" rtlCol="0" anchor="ctr">
            <a:spAutoFit/>
          </a:bodyPr>
          <a:lstStyle>
            <a:lvl1pPr algn="l" defTabSz="914377" rtl="0" eaLnBrk="1" latinLnBrk="0" hangingPunct="1">
              <a:lnSpc>
                <a:spcPct val="90000"/>
              </a:lnSpc>
              <a:spcBef>
                <a:spcPct val="0"/>
              </a:spcBef>
              <a:buNone/>
              <a:defRPr sz="3200" b="1" i="0" kern="1200">
                <a:solidFill>
                  <a:schemeClr val="accent2"/>
                </a:solidFill>
                <a:latin typeface="+mj-lt"/>
                <a:ea typeface="+mj-ea"/>
                <a:cs typeface="+mj-cs"/>
              </a:defRPr>
            </a:lvl1pPr>
          </a:lstStyle>
          <a:p>
            <a:pPr algn="ctr"/>
            <a:r>
              <a:rPr lang="en-US" dirty="0">
                <a:hlinkClick r:id="rId5">
                  <a:extLst>
                    <a:ext uri="{A12FA001-AC4F-418D-AE19-62706E023703}">
                      <ahyp:hlinkClr xmlns:ahyp="http://schemas.microsoft.com/office/drawing/2018/hyperlinkcolor" val="tx"/>
                    </a:ext>
                  </a:extLst>
                </a:hlinkClick>
              </a:rPr>
              <a:t>Tap to Pay Demo</a:t>
            </a:r>
            <a:endParaRPr lang="en-US" dirty="0"/>
          </a:p>
        </p:txBody>
      </p:sp>
    </p:spTree>
    <p:extLst>
      <p:ext uri="{BB962C8B-B14F-4D97-AF65-F5344CB8AC3E}">
        <p14:creationId xmlns:p14="http://schemas.microsoft.com/office/powerpoint/2010/main" val="303055933"/>
      </p:ext>
    </p:extLst>
  </p:cSld>
  <p:clrMapOvr>
    <a:masterClrMapping/>
  </p:clrMapOvr>
  <p:transition spd="slow">
    <p:push dir="r"/>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DDAA47C-B3AB-A96C-06A3-D9464952B4D8}"/>
              </a:ext>
            </a:extLst>
          </p:cNvPr>
          <p:cNvSpPr/>
          <p:nvPr/>
        </p:nvSpPr>
        <p:spPr>
          <a:xfrm>
            <a:off x="11278" y="0"/>
            <a:ext cx="12192000" cy="6858000"/>
          </a:xfrm>
          <a:prstGeom prst="rect">
            <a:avLst/>
          </a:prstGeom>
          <a:gradFill>
            <a:gsLst>
              <a:gs pos="0">
                <a:schemeClr val="accent1"/>
              </a:gs>
              <a:gs pos="99000">
                <a:schemeClr val="tx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Montserrat Light" panose="02020603050405020304"/>
              <a:ea typeface="+mn-ea"/>
              <a:cs typeface="+mn-cs"/>
            </a:endParaRPr>
          </a:p>
        </p:txBody>
      </p:sp>
      <p:sp>
        <p:nvSpPr>
          <p:cNvPr id="13" name="Freeform 12">
            <a:extLst>
              <a:ext uri="{FF2B5EF4-FFF2-40B4-BE49-F238E27FC236}">
                <a16:creationId xmlns:a16="http://schemas.microsoft.com/office/drawing/2014/main" id="{9C7E2322-D272-384E-B3C8-93D806B14064}"/>
              </a:ext>
            </a:extLst>
          </p:cNvPr>
          <p:cNvSpPr/>
          <p:nvPr/>
        </p:nvSpPr>
        <p:spPr>
          <a:xfrm>
            <a:off x="0" y="0"/>
            <a:ext cx="12180722" cy="6851656"/>
          </a:xfrm>
          <a:custGeom>
            <a:avLst/>
            <a:gdLst>
              <a:gd name="connsiteX0" fmla="*/ 4371287 w 12192000"/>
              <a:gd name="connsiteY0" fmla="*/ 4827766 h 6858000"/>
              <a:gd name="connsiteX1" fmla="*/ 5397635 w 12192000"/>
              <a:gd name="connsiteY1" fmla="*/ 5272381 h 6858000"/>
              <a:gd name="connsiteX2" fmla="*/ 6126412 w 12192000"/>
              <a:gd name="connsiteY2" fmla="*/ 5996910 h 6858000"/>
              <a:gd name="connsiteX3" fmla="*/ 6988735 w 12192000"/>
              <a:gd name="connsiteY3" fmla="*/ 6858000 h 6858000"/>
              <a:gd name="connsiteX4" fmla="*/ 4987007 w 12192000"/>
              <a:gd name="connsiteY4" fmla="*/ 6858000 h 6858000"/>
              <a:gd name="connsiteX5" fmla="*/ 4516361 w 12192000"/>
              <a:gd name="connsiteY5" fmla="*/ 6388028 h 6858000"/>
              <a:gd name="connsiteX6" fmla="*/ 4118263 w 12192000"/>
              <a:gd name="connsiteY6" fmla="*/ 6365586 h 6858000"/>
              <a:gd name="connsiteX7" fmla="*/ 3337243 w 12192000"/>
              <a:gd name="connsiteY7" fmla="*/ 6837941 h 6858000"/>
              <a:gd name="connsiteX8" fmla="*/ 3287084 w 12192000"/>
              <a:gd name="connsiteY8" fmla="*/ 6858000 h 6858000"/>
              <a:gd name="connsiteX9" fmla="*/ 330731 w 12192000"/>
              <a:gd name="connsiteY9" fmla="*/ 6858000 h 6858000"/>
              <a:gd name="connsiteX10" fmla="*/ 203310 w 12192000"/>
              <a:gd name="connsiteY10" fmla="*/ 6800881 h 6858000"/>
              <a:gd name="connsiteX11" fmla="*/ 43155 w 12192000"/>
              <a:gd name="connsiteY11" fmla="*/ 6719589 h 6858000"/>
              <a:gd name="connsiteX12" fmla="*/ 0 w 12192000"/>
              <a:gd name="connsiteY12" fmla="*/ 6693630 h 6858000"/>
              <a:gd name="connsiteX13" fmla="*/ 0 w 12192000"/>
              <a:gd name="connsiteY13" fmla="*/ 4881379 h 6858000"/>
              <a:gd name="connsiteX14" fmla="*/ 29420 w 12192000"/>
              <a:gd name="connsiteY14" fmla="*/ 4919793 h 6858000"/>
              <a:gd name="connsiteX15" fmla="*/ 1768197 w 12192000"/>
              <a:gd name="connsiteY15" fmla="*/ 5750057 h 6858000"/>
              <a:gd name="connsiteX16" fmla="*/ 3312434 w 12192000"/>
              <a:gd name="connsiteY16" fmla="*/ 5197043 h 6858000"/>
              <a:gd name="connsiteX17" fmla="*/ 4371287 w 12192000"/>
              <a:gd name="connsiteY17" fmla="*/ 4827766 h 6858000"/>
              <a:gd name="connsiteX18" fmla="*/ 5246432 w 12192000"/>
              <a:gd name="connsiteY18" fmla="*/ 0 h 6858000"/>
              <a:gd name="connsiteX19" fmla="*/ 7248163 w 12192000"/>
              <a:gd name="connsiteY19" fmla="*/ 0 h 6858000"/>
              <a:gd name="connsiteX20" fmla="*/ 7702756 w 12192000"/>
              <a:gd name="connsiteY20" fmla="*/ 453943 h 6858000"/>
              <a:gd name="connsiteX21" fmla="*/ 8096038 w 12192000"/>
              <a:gd name="connsiteY21" fmla="*/ 479591 h 6858000"/>
              <a:gd name="connsiteX22" fmla="*/ 8898588 w 12192000"/>
              <a:gd name="connsiteY22" fmla="*/ 3997 h 6858000"/>
              <a:gd name="connsiteX23" fmla="*/ 8908967 w 12192000"/>
              <a:gd name="connsiteY23" fmla="*/ 0 h 6858000"/>
              <a:gd name="connsiteX24" fmla="*/ 11858611 w 12192000"/>
              <a:gd name="connsiteY24" fmla="*/ 0 h 6858000"/>
              <a:gd name="connsiteX25" fmla="*/ 11908726 w 12192000"/>
              <a:gd name="connsiteY25" fmla="*/ 21025 h 6858000"/>
              <a:gd name="connsiteX26" fmla="*/ 12071859 w 12192000"/>
              <a:gd name="connsiteY26" fmla="*/ 99028 h 6858000"/>
              <a:gd name="connsiteX27" fmla="*/ 12192000 w 12192000"/>
              <a:gd name="connsiteY27" fmla="*/ 163808 h 6858000"/>
              <a:gd name="connsiteX28" fmla="*/ 12192000 w 12192000"/>
              <a:gd name="connsiteY28" fmla="*/ 1988137 h 6858000"/>
              <a:gd name="connsiteX29" fmla="*/ 12152633 w 12192000"/>
              <a:gd name="connsiteY29" fmla="*/ 1937240 h 6858000"/>
              <a:gd name="connsiteX30" fmla="*/ 10335344 w 12192000"/>
              <a:gd name="connsiteY30" fmla="*/ 1111150 h 6858000"/>
              <a:gd name="connsiteX31" fmla="*/ 8884208 w 12192000"/>
              <a:gd name="connsiteY31" fmla="*/ 1659355 h 6858000"/>
              <a:gd name="connsiteX32" fmla="*/ 6818270 w 12192000"/>
              <a:gd name="connsiteY32" fmla="*/ 1563179 h 6858000"/>
              <a:gd name="connsiteX33" fmla="*/ 5253164 w 12192000"/>
              <a:gd name="connsiteY33" fmla="*/ 5121 h 6858000"/>
              <a:gd name="connsiteX34" fmla="*/ 5254770 w 12192000"/>
              <a:gd name="connsiteY34" fmla="*/ 8326 h 6858000"/>
              <a:gd name="connsiteX35" fmla="*/ 336433 w 12192000"/>
              <a:gd name="connsiteY35" fmla="*/ 0 h 6858000"/>
              <a:gd name="connsiteX36" fmla="*/ 3285580 w 12192000"/>
              <a:gd name="connsiteY36" fmla="*/ 0 h 6858000"/>
              <a:gd name="connsiteX37" fmla="*/ 3426707 w 12192000"/>
              <a:gd name="connsiteY37" fmla="*/ 63519 h 6858000"/>
              <a:gd name="connsiteX38" fmla="*/ 4495494 w 12192000"/>
              <a:gd name="connsiteY38" fmla="*/ 835443 h 6858000"/>
              <a:gd name="connsiteX39" fmla="*/ 4497098 w 12192000"/>
              <a:gd name="connsiteY39" fmla="*/ 833841 h 6858000"/>
              <a:gd name="connsiteX40" fmla="*/ 6668982 w 12192000"/>
              <a:gd name="connsiteY40" fmla="*/ 3002618 h 6858000"/>
              <a:gd name="connsiteX41" fmla="*/ 6668982 w 12192000"/>
              <a:gd name="connsiteY41" fmla="*/ 3001016 h 6858000"/>
              <a:gd name="connsiteX42" fmla="*/ 8673923 w 12192000"/>
              <a:gd name="connsiteY42" fmla="*/ 4999882 h 6858000"/>
              <a:gd name="connsiteX43" fmla="*/ 8816790 w 12192000"/>
              <a:gd name="connsiteY43" fmla="*/ 5142543 h 6858000"/>
              <a:gd name="connsiteX44" fmla="*/ 8818394 w 12192000"/>
              <a:gd name="connsiteY44" fmla="*/ 5144146 h 6858000"/>
              <a:gd name="connsiteX45" fmla="*/ 10385105 w 12192000"/>
              <a:gd name="connsiteY45" fmla="*/ 5751660 h 6858000"/>
              <a:gd name="connsiteX46" fmla="*/ 12182429 w 12192000"/>
              <a:gd name="connsiteY46" fmla="*/ 4898741 h 6858000"/>
              <a:gd name="connsiteX47" fmla="*/ 12192000 w 12192000"/>
              <a:gd name="connsiteY47" fmla="*/ 4885852 h 6858000"/>
              <a:gd name="connsiteX48" fmla="*/ 12192000 w 12192000"/>
              <a:gd name="connsiteY48" fmla="*/ 6697364 h 6858000"/>
              <a:gd name="connsiteX49" fmla="*/ 12148348 w 12192000"/>
              <a:gd name="connsiteY49" fmla="*/ 6723587 h 6858000"/>
              <a:gd name="connsiteX50" fmla="*/ 11988243 w 12192000"/>
              <a:gd name="connsiteY50" fmla="*/ 6804740 h 6858000"/>
              <a:gd name="connsiteX51" fmla="*/ 11869259 w 12192000"/>
              <a:gd name="connsiteY51" fmla="*/ 6858000 h 6858000"/>
              <a:gd name="connsiteX52" fmla="*/ 8894544 w 12192000"/>
              <a:gd name="connsiteY52" fmla="*/ 6858000 h 6858000"/>
              <a:gd name="connsiteX53" fmla="*/ 8760391 w 12192000"/>
              <a:gd name="connsiteY53" fmla="*/ 6797227 h 6858000"/>
              <a:gd name="connsiteX54" fmla="*/ 7736465 w 12192000"/>
              <a:gd name="connsiteY54" fmla="*/ 6069043 h 6858000"/>
              <a:gd name="connsiteX55" fmla="*/ 7734861 w 12192000"/>
              <a:gd name="connsiteY55" fmla="*/ 6070646 h 6858000"/>
              <a:gd name="connsiteX56" fmla="*/ 5522846 w 12192000"/>
              <a:gd name="connsiteY56" fmla="*/ 3861795 h 6858000"/>
              <a:gd name="connsiteX57" fmla="*/ 5522846 w 12192000"/>
              <a:gd name="connsiteY57" fmla="*/ 3863398 h 6858000"/>
              <a:gd name="connsiteX58" fmla="*/ 3562851 w 12192000"/>
              <a:gd name="connsiteY58" fmla="*/ 1912618 h 6858000"/>
              <a:gd name="connsiteX59" fmla="*/ 3325276 w 12192000"/>
              <a:gd name="connsiteY59" fmla="*/ 1675384 h 6858000"/>
              <a:gd name="connsiteX60" fmla="*/ 1808327 w 12192000"/>
              <a:gd name="connsiteY60" fmla="*/ 1111150 h 6858000"/>
              <a:gd name="connsiteX61" fmla="*/ 144299 w 12192000"/>
              <a:gd name="connsiteY61" fmla="*/ 1813437 h 6858000"/>
              <a:gd name="connsiteX62" fmla="*/ 0 w 12192000"/>
              <a:gd name="connsiteY62" fmla="*/ 1976461 h 6858000"/>
              <a:gd name="connsiteX63" fmla="*/ 0 w 12192000"/>
              <a:gd name="connsiteY63" fmla="*/ 165407 h 6858000"/>
              <a:gd name="connsiteX64" fmla="*/ 119275 w 12192000"/>
              <a:gd name="connsiteY64" fmla="*/ 100946 h 6858000"/>
              <a:gd name="connsiteX65" fmla="*/ 281973 w 12192000"/>
              <a:gd name="connsiteY65" fmla="*/ 2292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2192000" h="6858000">
                <a:moveTo>
                  <a:pt x="4371287" y="4827766"/>
                </a:moveTo>
                <a:cubicBezTo>
                  <a:pt x="4745107" y="4840789"/>
                  <a:pt x="5113508" y="4989462"/>
                  <a:pt x="5397635" y="5272381"/>
                </a:cubicBezTo>
                <a:lnTo>
                  <a:pt x="6126412" y="5996910"/>
                </a:lnTo>
                <a:lnTo>
                  <a:pt x="6988735" y="6858000"/>
                </a:lnTo>
                <a:lnTo>
                  <a:pt x="4987007" y="6858000"/>
                </a:lnTo>
                <a:lnTo>
                  <a:pt x="4516361" y="6388028"/>
                </a:lnTo>
                <a:cubicBezTo>
                  <a:pt x="4408810" y="6280631"/>
                  <a:pt x="4238657" y="6271013"/>
                  <a:pt x="4118263" y="6365586"/>
                </a:cubicBezTo>
                <a:cubicBezTo>
                  <a:pt x="3879283" y="6553130"/>
                  <a:pt x="3617278" y="6712272"/>
                  <a:pt x="3337243" y="6837941"/>
                </a:cubicBezTo>
                <a:lnTo>
                  <a:pt x="3287084" y="6858000"/>
                </a:lnTo>
                <a:lnTo>
                  <a:pt x="330731" y="6858000"/>
                </a:lnTo>
                <a:lnTo>
                  <a:pt x="203310" y="6800881"/>
                </a:lnTo>
                <a:cubicBezTo>
                  <a:pt x="149198" y="6775033"/>
                  <a:pt x="95800" y="6747923"/>
                  <a:pt x="43155" y="6719589"/>
                </a:cubicBezTo>
                <a:lnTo>
                  <a:pt x="0" y="6693630"/>
                </a:lnTo>
                <a:lnTo>
                  <a:pt x="0" y="4881379"/>
                </a:lnTo>
                <a:lnTo>
                  <a:pt x="29420" y="4919793"/>
                </a:lnTo>
                <a:cubicBezTo>
                  <a:pt x="448768" y="5417742"/>
                  <a:pt x="1072929" y="5738336"/>
                  <a:pt x="1768197" y="5750057"/>
                </a:cubicBezTo>
                <a:cubicBezTo>
                  <a:pt x="2357317" y="5759675"/>
                  <a:pt x="2896677" y="5549690"/>
                  <a:pt x="3312434" y="5197043"/>
                </a:cubicBezTo>
                <a:cubicBezTo>
                  <a:pt x="3618231" y="4937367"/>
                  <a:pt x="3997468" y="4814742"/>
                  <a:pt x="4371287" y="4827766"/>
                </a:cubicBezTo>
                <a:close/>
                <a:moveTo>
                  <a:pt x="5246432" y="0"/>
                </a:moveTo>
                <a:lnTo>
                  <a:pt x="7248163" y="0"/>
                </a:lnTo>
                <a:lnTo>
                  <a:pt x="7702756" y="453943"/>
                </a:lnTo>
                <a:cubicBezTo>
                  <a:pt x="7808700" y="559737"/>
                  <a:pt x="7977251" y="570958"/>
                  <a:pt x="8096038" y="479591"/>
                </a:cubicBezTo>
                <a:cubicBezTo>
                  <a:pt x="8341038" y="289643"/>
                  <a:pt x="8610416" y="129223"/>
                  <a:pt x="8898588" y="3997"/>
                </a:cubicBezTo>
                <a:lnTo>
                  <a:pt x="8908967" y="0"/>
                </a:lnTo>
                <a:lnTo>
                  <a:pt x="11858611" y="0"/>
                </a:lnTo>
                <a:lnTo>
                  <a:pt x="11908726" y="21025"/>
                </a:lnTo>
                <a:cubicBezTo>
                  <a:pt x="11963824" y="45742"/>
                  <a:pt x="12018215" y="71756"/>
                  <a:pt x="12071859" y="99028"/>
                </a:cubicBezTo>
                <a:lnTo>
                  <a:pt x="12192000" y="163808"/>
                </a:lnTo>
                <a:lnTo>
                  <a:pt x="12192000" y="1988137"/>
                </a:lnTo>
                <a:lnTo>
                  <a:pt x="12152633" y="1937240"/>
                </a:lnTo>
                <a:cubicBezTo>
                  <a:pt x="11713463" y="1422107"/>
                  <a:pt x="11055894" y="1096723"/>
                  <a:pt x="10335344" y="1111150"/>
                </a:cubicBezTo>
                <a:cubicBezTo>
                  <a:pt x="9783141" y="1122370"/>
                  <a:pt x="9277492" y="1327546"/>
                  <a:pt x="8884208" y="1659355"/>
                </a:cubicBezTo>
                <a:cubicBezTo>
                  <a:pt x="8280641" y="2170691"/>
                  <a:pt x="7380103" y="2122604"/>
                  <a:pt x="6818270" y="1563179"/>
                </a:cubicBezTo>
                <a:lnTo>
                  <a:pt x="5253164" y="5121"/>
                </a:lnTo>
                <a:lnTo>
                  <a:pt x="5254770" y="8326"/>
                </a:lnTo>
                <a:close/>
                <a:moveTo>
                  <a:pt x="336433" y="0"/>
                </a:moveTo>
                <a:lnTo>
                  <a:pt x="3285580" y="0"/>
                </a:lnTo>
                <a:lnTo>
                  <a:pt x="3426707" y="63519"/>
                </a:lnTo>
                <a:cubicBezTo>
                  <a:pt x="3827790" y="256575"/>
                  <a:pt x="4189294" y="519163"/>
                  <a:pt x="4495494" y="835443"/>
                </a:cubicBezTo>
                <a:lnTo>
                  <a:pt x="4497098" y="833841"/>
                </a:lnTo>
                <a:lnTo>
                  <a:pt x="6668982" y="3002618"/>
                </a:lnTo>
                <a:cubicBezTo>
                  <a:pt x="6668982" y="3002618"/>
                  <a:pt x="6668982" y="3001016"/>
                  <a:pt x="6668982" y="3001016"/>
                </a:cubicBezTo>
                <a:lnTo>
                  <a:pt x="8673923" y="4999882"/>
                </a:lnTo>
                <a:cubicBezTo>
                  <a:pt x="8718870" y="5049572"/>
                  <a:pt x="8767027" y="5097660"/>
                  <a:pt x="8816790" y="5142543"/>
                </a:cubicBezTo>
                <a:lnTo>
                  <a:pt x="8818394" y="5144146"/>
                </a:lnTo>
                <a:cubicBezTo>
                  <a:pt x="9232545" y="5520838"/>
                  <a:pt x="9781536" y="5751660"/>
                  <a:pt x="10385105" y="5751660"/>
                </a:cubicBezTo>
                <a:cubicBezTo>
                  <a:pt x="11108365" y="5751660"/>
                  <a:pt x="11755946" y="5418950"/>
                  <a:pt x="12182429" y="4898741"/>
                </a:cubicBezTo>
                <a:lnTo>
                  <a:pt x="12192000" y="4885852"/>
                </a:lnTo>
                <a:lnTo>
                  <a:pt x="12192000" y="6697364"/>
                </a:lnTo>
                <a:lnTo>
                  <a:pt x="12148348" y="6723587"/>
                </a:lnTo>
                <a:cubicBezTo>
                  <a:pt x="12095720" y="6751873"/>
                  <a:pt x="12042339" y="6778937"/>
                  <a:pt x="11988243" y="6804740"/>
                </a:cubicBezTo>
                <a:lnTo>
                  <a:pt x="11869259" y="6858000"/>
                </a:lnTo>
                <a:lnTo>
                  <a:pt x="8894544" y="6858000"/>
                </a:lnTo>
                <a:lnTo>
                  <a:pt x="8760391" y="6797227"/>
                </a:lnTo>
                <a:cubicBezTo>
                  <a:pt x="8378666" y="6612934"/>
                  <a:pt x="8032832" y="6365687"/>
                  <a:pt x="7736465" y="6069043"/>
                </a:cubicBezTo>
                <a:lnTo>
                  <a:pt x="7734861" y="6070646"/>
                </a:lnTo>
                <a:lnTo>
                  <a:pt x="5522846" y="3861795"/>
                </a:lnTo>
                <a:cubicBezTo>
                  <a:pt x="5522846" y="3861795"/>
                  <a:pt x="5522846" y="3863398"/>
                  <a:pt x="5522846" y="3863398"/>
                </a:cubicBezTo>
                <a:lnTo>
                  <a:pt x="3562851" y="1912618"/>
                </a:lnTo>
                <a:cubicBezTo>
                  <a:pt x="3489010" y="1827663"/>
                  <a:pt x="3410352" y="1749119"/>
                  <a:pt x="3325276" y="1675384"/>
                </a:cubicBezTo>
                <a:cubicBezTo>
                  <a:pt x="2917546" y="1324340"/>
                  <a:pt x="2387818" y="1111150"/>
                  <a:pt x="1808327" y="1111150"/>
                </a:cubicBezTo>
                <a:cubicBezTo>
                  <a:pt x="1156601" y="1111150"/>
                  <a:pt x="566676" y="1380443"/>
                  <a:pt x="144299" y="1813437"/>
                </a:cubicBezTo>
                <a:lnTo>
                  <a:pt x="0" y="1976461"/>
                </a:lnTo>
                <a:lnTo>
                  <a:pt x="0" y="165407"/>
                </a:lnTo>
                <a:lnTo>
                  <a:pt x="119275" y="100946"/>
                </a:lnTo>
                <a:cubicBezTo>
                  <a:pt x="172777" y="73677"/>
                  <a:pt x="227022" y="47658"/>
                  <a:pt x="281973" y="22928"/>
                </a:cubicBezTo>
                <a:close/>
              </a:path>
            </a:pathLst>
          </a:custGeom>
          <a:solidFill>
            <a:srgbClr val="008AAB">
              <a:alpha val="5000"/>
            </a:srgbClr>
          </a:solidFill>
          <a:ln w="9525" cap="flat">
            <a:noFill/>
            <a:prstDash val="solid"/>
            <a:miter/>
          </a:ln>
        </p:spPr>
        <p:txBody>
          <a:bodyPr wrap="square" rtlCol="0" anchor="ctr">
            <a:noAutofit/>
          </a:bodyPr>
          <a:lstStyle/>
          <a:p>
            <a:pPr marL="0" marR="0" lvl="0" indent="0" algn="l" defTabSz="1218072" rtl="0" eaLnBrk="1" fontAlgn="auto" latinLnBrk="0" hangingPunct="1">
              <a:lnSpc>
                <a:spcPct val="100000"/>
              </a:lnSpc>
              <a:spcBef>
                <a:spcPts val="0"/>
              </a:spcBef>
              <a:spcAft>
                <a:spcPts val="0"/>
              </a:spcAft>
              <a:buClr>
                <a:srgbClr val="000000"/>
              </a:buClr>
              <a:buSzTx/>
              <a:buFontTx/>
              <a:buNone/>
              <a:tabLst/>
              <a:defRPr/>
            </a:pPr>
            <a:endParaRPr kumimoji="0" lang="en-US" sz="105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 name="Title 5">
            <a:extLst>
              <a:ext uri="{FF2B5EF4-FFF2-40B4-BE49-F238E27FC236}">
                <a16:creationId xmlns:a16="http://schemas.microsoft.com/office/drawing/2014/main" id="{5EDDC372-4827-F947-9876-B495326D035C}"/>
              </a:ext>
            </a:extLst>
          </p:cNvPr>
          <p:cNvSpPr>
            <a:spLocks noGrp="1"/>
          </p:cNvSpPr>
          <p:nvPr>
            <p:ph type="title"/>
          </p:nvPr>
        </p:nvSpPr>
        <p:spPr/>
        <p:txBody>
          <a:bodyPr/>
          <a:lstStyle/>
          <a:p>
            <a:r>
              <a:rPr lang="en-US"/>
              <a:t>Agenda</a:t>
            </a:r>
          </a:p>
        </p:txBody>
      </p:sp>
      <p:sp>
        <p:nvSpPr>
          <p:cNvPr id="5" name="Content Placeholder 6">
            <a:extLst>
              <a:ext uri="{FF2B5EF4-FFF2-40B4-BE49-F238E27FC236}">
                <a16:creationId xmlns:a16="http://schemas.microsoft.com/office/drawing/2014/main" id="{70F68F3B-611B-F024-14D7-5A6B7760AFA7}"/>
              </a:ext>
            </a:extLst>
          </p:cNvPr>
          <p:cNvSpPr>
            <a:spLocks noGrp="1"/>
          </p:cNvSpPr>
          <p:nvPr>
            <p:ph idx="1"/>
          </p:nvPr>
        </p:nvSpPr>
        <p:spPr>
          <a:xfrm>
            <a:off x="3960952" y="1703930"/>
            <a:ext cx="6399212" cy="535146"/>
          </a:xfrm>
        </p:spPr>
        <p:txBody>
          <a:bodyPr anchor="ctr">
            <a:normAutofit/>
          </a:bodyPr>
          <a:lstStyle/>
          <a:p>
            <a:pPr marL="0" indent="0">
              <a:spcBef>
                <a:spcPts val="1998"/>
              </a:spcBef>
              <a:spcAft>
                <a:spcPts val="1998"/>
              </a:spcAft>
              <a:buNone/>
            </a:pPr>
            <a:r>
              <a:rPr lang="en-US" sz="2797" dirty="0">
                <a:solidFill>
                  <a:schemeClr val="bg1"/>
                </a:solidFill>
              </a:rPr>
              <a:t>Tap to Pay Overview</a:t>
            </a:r>
          </a:p>
        </p:txBody>
      </p:sp>
      <p:cxnSp>
        <p:nvCxnSpPr>
          <p:cNvPr id="10" name="Straight Connector 9">
            <a:extLst>
              <a:ext uri="{FF2B5EF4-FFF2-40B4-BE49-F238E27FC236}">
                <a16:creationId xmlns:a16="http://schemas.microsoft.com/office/drawing/2014/main" id="{8304F53D-D4B0-1446-A719-BC66C69851AD}"/>
              </a:ext>
            </a:extLst>
          </p:cNvPr>
          <p:cNvCxnSpPr/>
          <p:nvPr/>
        </p:nvCxnSpPr>
        <p:spPr>
          <a:xfrm>
            <a:off x="3741973" y="1809753"/>
            <a:ext cx="0" cy="258923"/>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17C2A74-C524-9848-808F-2BB23348D166}"/>
              </a:ext>
            </a:extLst>
          </p:cNvPr>
          <p:cNvCxnSpPr>
            <a:cxnSpLocks/>
          </p:cNvCxnSpPr>
          <p:nvPr/>
        </p:nvCxnSpPr>
        <p:spPr>
          <a:xfrm>
            <a:off x="4276045" y="2381228"/>
            <a:ext cx="0" cy="258923"/>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5" name="Content Placeholder 6">
            <a:extLst>
              <a:ext uri="{FF2B5EF4-FFF2-40B4-BE49-F238E27FC236}">
                <a16:creationId xmlns:a16="http://schemas.microsoft.com/office/drawing/2014/main" id="{82A3E15A-DDCD-F3D1-273A-BB176EE347A8}"/>
              </a:ext>
            </a:extLst>
          </p:cNvPr>
          <p:cNvSpPr txBox="1">
            <a:spLocks/>
          </p:cNvSpPr>
          <p:nvPr/>
        </p:nvSpPr>
        <p:spPr>
          <a:xfrm>
            <a:off x="4495024" y="2244422"/>
            <a:ext cx="6781514" cy="535146"/>
          </a:xfrm>
          <a:prstGeom prst="rect">
            <a:avLst/>
          </a:prstGeom>
        </p:spPr>
        <p:txBody>
          <a:bodyPr vert="horz" lIns="91440" tIns="45720" rIns="91440" bIns="45720" rtlCol="0" anchor="ctr">
            <a:normAutofit/>
          </a:bodyPr>
          <a:lstStyle>
            <a:lvl1pPr marL="306633" indent="-306633" algn="l" defTabSz="913554" rtl="0" eaLnBrk="1" latinLnBrk="0" hangingPunct="1">
              <a:lnSpc>
                <a:spcPct val="100000"/>
              </a:lnSpc>
              <a:spcBef>
                <a:spcPts val="799"/>
              </a:spcBef>
              <a:spcAft>
                <a:spcPts val="799"/>
              </a:spcAft>
              <a:buClr>
                <a:srgbClr val="5A6670"/>
              </a:buClr>
              <a:buSzPct val="90000"/>
              <a:buFont typeface="Arial" panose="020B0604020202020204" pitchFamily="34" charset="0"/>
              <a:buChar char="•"/>
              <a:tabLst/>
              <a:defRPr sz="2398" b="0" i="0" kern="1200">
                <a:solidFill>
                  <a:srgbClr val="5A6670"/>
                </a:solidFill>
                <a:latin typeface="+mn-lt"/>
                <a:ea typeface="+mn-ea"/>
                <a:cs typeface="+mn-cs"/>
              </a:defRPr>
            </a:lvl1pPr>
            <a:lvl2pPr marL="685166" indent="-228389" algn="l" defTabSz="913554" rtl="0" eaLnBrk="1" latinLnBrk="0" hangingPunct="1">
              <a:lnSpc>
                <a:spcPct val="100000"/>
              </a:lnSpc>
              <a:spcBef>
                <a:spcPts val="0"/>
              </a:spcBef>
              <a:spcAft>
                <a:spcPts val="799"/>
              </a:spcAft>
              <a:buClr>
                <a:srgbClr val="5A6670"/>
              </a:buClr>
              <a:buSzPct val="75000"/>
              <a:buFont typeface="Courier New" panose="02070309020205020404" pitchFamily="49" charset="0"/>
              <a:buChar char="o"/>
              <a:defRPr sz="2398" b="0" i="0" kern="1200">
                <a:solidFill>
                  <a:srgbClr val="5A6670"/>
                </a:solidFill>
                <a:latin typeface="+mn-lt"/>
                <a:ea typeface="+mn-ea"/>
                <a:cs typeface="+mn-cs"/>
              </a:defRPr>
            </a:lvl2pPr>
            <a:lvl3pPr marL="1141943" indent="-228389" algn="l" defTabSz="913554" rtl="0" eaLnBrk="1" latinLnBrk="0" hangingPunct="1">
              <a:lnSpc>
                <a:spcPct val="100000"/>
              </a:lnSpc>
              <a:spcBef>
                <a:spcPts val="0"/>
              </a:spcBef>
              <a:spcAft>
                <a:spcPts val="799"/>
              </a:spcAft>
              <a:buClr>
                <a:srgbClr val="5A6670"/>
              </a:buClr>
              <a:buSzPct val="100000"/>
              <a:buFont typeface="Wingdings" pitchFamily="2" charset="2"/>
              <a:buChar char="§"/>
              <a:defRPr lang="en-US" sz="1865" b="0" i="0" kern="1200">
                <a:solidFill>
                  <a:srgbClr val="5A6670"/>
                </a:solidFill>
                <a:latin typeface="+mn-lt"/>
                <a:ea typeface="+mn-ea"/>
                <a:cs typeface="+mn-cs"/>
              </a:defRPr>
            </a:lvl3pPr>
            <a:lvl4pPr marL="1598720" indent="-228389" algn="l" defTabSz="913554" rtl="0" eaLnBrk="1" latinLnBrk="0" hangingPunct="1">
              <a:lnSpc>
                <a:spcPct val="100000"/>
              </a:lnSpc>
              <a:spcBef>
                <a:spcPts val="0"/>
              </a:spcBef>
              <a:spcAft>
                <a:spcPts val="799"/>
              </a:spcAft>
              <a:buClr>
                <a:srgbClr val="5A6670"/>
              </a:buClr>
              <a:buSzPct val="60000"/>
              <a:buFont typeface="Wingdings" pitchFamily="2" charset="2"/>
              <a:buChar char="§"/>
              <a:defRPr sz="1599" b="0" i="0" kern="1200">
                <a:solidFill>
                  <a:srgbClr val="5A6670"/>
                </a:solidFill>
                <a:latin typeface="+mn-lt"/>
                <a:ea typeface="+mn-ea"/>
                <a:cs typeface="+mn-cs"/>
              </a:defRPr>
            </a:lvl4pPr>
            <a:lvl5pPr marL="1827108" indent="0" algn="l" defTabSz="913554" rtl="0" eaLnBrk="1" latinLnBrk="0" hangingPunct="1">
              <a:lnSpc>
                <a:spcPct val="90000"/>
              </a:lnSpc>
              <a:spcBef>
                <a:spcPts val="0"/>
              </a:spcBef>
              <a:spcAft>
                <a:spcPts val="1199"/>
              </a:spcAft>
              <a:buFont typeface="Arial" panose="020B0604020202020204" pitchFamily="34" charset="0"/>
              <a:buNone/>
              <a:defRPr sz="1599" b="0" i="0" kern="1200">
                <a:solidFill>
                  <a:srgbClr val="5A6670"/>
                </a:solidFill>
                <a:latin typeface="+mn-lt"/>
                <a:ea typeface="+mn-ea"/>
                <a:cs typeface="+mn-cs"/>
              </a:defRPr>
            </a:lvl5pPr>
            <a:lvl6pPr marL="2512274"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6pPr>
            <a:lvl7pPr marL="2969051"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7pPr>
            <a:lvl8pPr marL="3425828"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8pPr>
            <a:lvl9pPr marL="3882605"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9pPr>
          </a:lstStyle>
          <a:p>
            <a:pPr marL="0" marR="0" lvl="0" indent="0" algn="l" defTabSz="913554" rtl="0" eaLnBrk="1" fontAlgn="auto" latinLnBrk="0" hangingPunct="1">
              <a:lnSpc>
                <a:spcPct val="100000"/>
              </a:lnSpc>
              <a:spcBef>
                <a:spcPts val="1998"/>
              </a:spcBef>
              <a:spcAft>
                <a:spcPts val="1998"/>
              </a:spcAft>
              <a:buClr>
                <a:srgbClr val="5A6670"/>
              </a:buClr>
              <a:buSzPct val="90000"/>
              <a:buFont typeface="Arial" panose="020B0604020202020204" pitchFamily="34" charset="0"/>
              <a:buNone/>
              <a:tabLst/>
              <a:defRPr/>
            </a:pPr>
            <a:r>
              <a:rPr kumimoji="0" lang="en-US" sz="2797" b="0" i="0" u="none" strike="noStrike" kern="1200" cap="none" spc="0" normalizeH="0" baseline="0" noProof="0" dirty="0">
                <a:ln>
                  <a:noFill/>
                </a:ln>
                <a:solidFill>
                  <a:srgbClr val="FFFFFF"/>
                </a:solidFill>
                <a:effectLst/>
                <a:uLnTx/>
                <a:uFillTx/>
                <a:latin typeface="Montserrat Light" panose="02020603050405020304"/>
                <a:ea typeface="+mn-ea"/>
                <a:cs typeface="+mn-cs"/>
              </a:rPr>
              <a:t>Enrollment</a:t>
            </a:r>
          </a:p>
        </p:txBody>
      </p:sp>
      <p:cxnSp>
        <p:nvCxnSpPr>
          <p:cNvPr id="3" name="Straight Connector 2">
            <a:extLst>
              <a:ext uri="{FF2B5EF4-FFF2-40B4-BE49-F238E27FC236}">
                <a16:creationId xmlns:a16="http://schemas.microsoft.com/office/drawing/2014/main" id="{2E7D37EB-79D3-E5D2-B2E0-F0A51C826774}"/>
              </a:ext>
            </a:extLst>
          </p:cNvPr>
          <p:cNvCxnSpPr>
            <a:cxnSpLocks/>
          </p:cNvCxnSpPr>
          <p:nvPr/>
        </p:nvCxnSpPr>
        <p:spPr>
          <a:xfrm>
            <a:off x="4276045" y="2916374"/>
            <a:ext cx="0" cy="258923"/>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4" name="Content Placeholder 6">
            <a:extLst>
              <a:ext uri="{FF2B5EF4-FFF2-40B4-BE49-F238E27FC236}">
                <a16:creationId xmlns:a16="http://schemas.microsoft.com/office/drawing/2014/main" id="{1C40D632-DCF7-5781-0D25-0CDCD6FB76ED}"/>
              </a:ext>
            </a:extLst>
          </p:cNvPr>
          <p:cNvSpPr txBox="1">
            <a:spLocks/>
          </p:cNvSpPr>
          <p:nvPr/>
        </p:nvSpPr>
        <p:spPr>
          <a:xfrm>
            <a:off x="4495024" y="2779568"/>
            <a:ext cx="6781514" cy="535146"/>
          </a:xfrm>
          <a:prstGeom prst="rect">
            <a:avLst/>
          </a:prstGeom>
        </p:spPr>
        <p:txBody>
          <a:bodyPr vert="horz" lIns="91440" tIns="45720" rIns="91440" bIns="45720" rtlCol="0" anchor="ctr">
            <a:normAutofit/>
          </a:bodyPr>
          <a:lstStyle>
            <a:lvl1pPr marL="306633" indent="-306633" algn="l" defTabSz="913554" rtl="0" eaLnBrk="1" latinLnBrk="0" hangingPunct="1">
              <a:lnSpc>
                <a:spcPct val="100000"/>
              </a:lnSpc>
              <a:spcBef>
                <a:spcPts val="799"/>
              </a:spcBef>
              <a:spcAft>
                <a:spcPts val="799"/>
              </a:spcAft>
              <a:buClr>
                <a:srgbClr val="5A6670"/>
              </a:buClr>
              <a:buSzPct val="90000"/>
              <a:buFont typeface="Arial" panose="020B0604020202020204" pitchFamily="34" charset="0"/>
              <a:buChar char="•"/>
              <a:tabLst/>
              <a:defRPr sz="2398" b="0" i="0" kern="1200">
                <a:solidFill>
                  <a:srgbClr val="5A6670"/>
                </a:solidFill>
                <a:latin typeface="+mn-lt"/>
                <a:ea typeface="+mn-ea"/>
                <a:cs typeface="+mn-cs"/>
              </a:defRPr>
            </a:lvl1pPr>
            <a:lvl2pPr marL="685166" indent="-228389" algn="l" defTabSz="913554" rtl="0" eaLnBrk="1" latinLnBrk="0" hangingPunct="1">
              <a:lnSpc>
                <a:spcPct val="100000"/>
              </a:lnSpc>
              <a:spcBef>
                <a:spcPts val="0"/>
              </a:spcBef>
              <a:spcAft>
                <a:spcPts val="799"/>
              </a:spcAft>
              <a:buClr>
                <a:srgbClr val="5A6670"/>
              </a:buClr>
              <a:buSzPct val="75000"/>
              <a:buFont typeface="Courier New" panose="02070309020205020404" pitchFamily="49" charset="0"/>
              <a:buChar char="o"/>
              <a:defRPr sz="2398" b="0" i="0" kern="1200">
                <a:solidFill>
                  <a:srgbClr val="5A6670"/>
                </a:solidFill>
                <a:latin typeface="+mn-lt"/>
                <a:ea typeface="+mn-ea"/>
                <a:cs typeface="+mn-cs"/>
              </a:defRPr>
            </a:lvl2pPr>
            <a:lvl3pPr marL="1141943" indent="-228389" algn="l" defTabSz="913554" rtl="0" eaLnBrk="1" latinLnBrk="0" hangingPunct="1">
              <a:lnSpc>
                <a:spcPct val="100000"/>
              </a:lnSpc>
              <a:spcBef>
                <a:spcPts val="0"/>
              </a:spcBef>
              <a:spcAft>
                <a:spcPts val="799"/>
              </a:spcAft>
              <a:buClr>
                <a:srgbClr val="5A6670"/>
              </a:buClr>
              <a:buSzPct val="100000"/>
              <a:buFont typeface="Wingdings" pitchFamily="2" charset="2"/>
              <a:buChar char="§"/>
              <a:defRPr lang="en-US" sz="1865" b="0" i="0" kern="1200">
                <a:solidFill>
                  <a:srgbClr val="5A6670"/>
                </a:solidFill>
                <a:latin typeface="+mn-lt"/>
                <a:ea typeface="+mn-ea"/>
                <a:cs typeface="+mn-cs"/>
              </a:defRPr>
            </a:lvl3pPr>
            <a:lvl4pPr marL="1598720" indent="-228389" algn="l" defTabSz="913554" rtl="0" eaLnBrk="1" latinLnBrk="0" hangingPunct="1">
              <a:lnSpc>
                <a:spcPct val="100000"/>
              </a:lnSpc>
              <a:spcBef>
                <a:spcPts val="0"/>
              </a:spcBef>
              <a:spcAft>
                <a:spcPts val="799"/>
              </a:spcAft>
              <a:buClr>
                <a:srgbClr val="5A6670"/>
              </a:buClr>
              <a:buSzPct val="60000"/>
              <a:buFont typeface="Wingdings" pitchFamily="2" charset="2"/>
              <a:buChar char="§"/>
              <a:defRPr sz="1599" b="0" i="0" kern="1200">
                <a:solidFill>
                  <a:srgbClr val="5A6670"/>
                </a:solidFill>
                <a:latin typeface="+mn-lt"/>
                <a:ea typeface="+mn-ea"/>
                <a:cs typeface="+mn-cs"/>
              </a:defRPr>
            </a:lvl4pPr>
            <a:lvl5pPr marL="1827108" indent="0" algn="l" defTabSz="913554" rtl="0" eaLnBrk="1" latinLnBrk="0" hangingPunct="1">
              <a:lnSpc>
                <a:spcPct val="90000"/>
              </a:lnSpc>
              <a:spcBef>
                <a:spcPts val="0"/>
              </a:spcBef>
              <a:spcAft>
                <a:spcPts val="1199"/>
              </a:spcAft>
              <a:buFont typeface="Arial" panose="020B0604020202020204" pitchFamily="34" charset="0"/>
              <a:buNone/>
              <a:defRPr sz="1599" b="0" i="0" kern="1200">
                <a:solidFill>
                  <a:srgbClr val="5A6670"/>
                </a:solidFill>
                <a:latin typeface="+mn-lt"/>
                <a:ea typeface="+mn-ea"/>
                <a:cs typeface="+mn-cs"/>
              </a:defRPr>
            </a:lvl5pPr>
            <a:lvl6pPr marL="2512274"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6pPr>
            <a:lvl7pPr marL="2969051"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7pPr>
            <a:lvl8pPr marL="3425828"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8pPr>
            <a:lvl9pPr marL="3882605"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9pPr>
          </a:lstStyle>
          <a:p>
            <a:pPr marL="0" marR="0" lvl="0" indent="0" algn="l" defTabSz="913554" rtl="0" eaLnBrk="1" fontAlgn="auto" latinLnBrk="0" hangingPunct="1">
              <a:lnSpc>
                <a:spcPct val="100000"/>
              </a:lnSpc>
              <a:spcBef>
                <a:spcPts val="1998"/>
              </a:spcBef>
              <a:spcAft>
                <a:spcPts val="1998"/>
              </a:spcAft>
              <a:buClr>
                <a:srgbClr val="5A6670"/>
              </a:buClr>
              <a:buSzPct val="90000"/>
              <a:buFont typeface="Arial" panose="020B0604020202020204" pitchFamily="34" charset="0"/>
              <a:buNone/>
              <a:tabLst/>
              <a:defRPr/>
            </a:pPr>
            <a:r>
              <a:rPr kumimoji="0" lang="en-US" sz="2797" b="0" i="0" u="none" strike="noStrike" kern="1200" cap="none" spc="0" normalizeH="0" baseline="0" noProof="0" dirty="0">
                <a:ln>
                  <a:noFill/>
                </a:ln>
                <a:solidFill>
                  <a:srgbClr val="FFFFFF"/>
                </a:solidFill>
                <a:effectLst/>
                <a:uLnTx/>
                <a:uFillTx/>
                <a:latin typeface="Montserrat Light" panose="02020603050405020304"/>
                <a:ea typeface="+mn-ea"/>
                <a:cs typeface="+mn-cs"/>
              </a:rPr>
              <a:t>Features</a:t>
            </a:r>
          </a:p>
        </p:txBody>
      </p:sp>
      <p:sp>
        <p:nvSpPr>
          <p:cNvPr id="7" name="Slide Number Placeholder 11">
            <a:extLst>
              <a:ext uri="{FF2B5EF4-FFF2-40B4-BE49-F238E27FC236}">
                <a16:creationId xmlns:a16="http://schemas.microsoft.com/office/drawing/2014/main" id="{6740E796-C91C-FD85-0C01-A61F418915B6}"/>
              </a:ext>
            </a:extLst>
          </p:cNvPr>
          <p:cNvSpPr txBox="1">
            <a:spLocks/>
          </p:cNvSpPr>
          <p:nvPr/>
        </p:nvSpPr>
        <p:spPr>
          <a:xfrm>
            <a:off x="609600" y="6356351"/>
            <a:ext cx="558800" cy="366183"/>
          </a:xfrm>
          <a:prstGeom prst="rect">
            <a:avLst/>
          </a:prstGeom>
        </p:spPr>
        <p:txBody>
          <a:bodyPr vert="horz" lIns="91440" tIns="45720" rIns="91440" bIns="45720" rtlCol="0" anchor="ctr"/>
          <a:lstStyle>
            <a:defPPr>
              <a:defRPr lang="en-US"/>
            </a:defPPr>
            <a:lvl1pPr marL="0" marR="0" algn="l" defTabSz="914400" rtl="0" eaLnBrk="1" latinLnBrk="0" hangingPunct="1">
              <a:lnSpc>
                <a:spcPct val="100000"/>
              </a:lnSpc>
              <a:spcBef>
                <a:spcPts val="0"/>
              </a:spcBef>
              <a:spcAft>
                <a:spcPts val="0"/>
              </a:spcAft>
              <a:buClr>
                <a:srgbClr val="000000"/>
              </a:buClr>
              <a:buFont typeface="Arial"/>
              <a:defRPr lang="en-US" sz="933" b="0" i="0" u="none" strike="noStrike" kern="1200" cap="none" smtClean="0">
                <a:solidFill>
                  <a:schemeClr val="tx1"/>
                </a:solidFill>
                <a:latin typeface="+mj-lt"/>
                <a:ea typeface="Arial"/>
                <a:cs typeface="Arial"/>
                <a:sym typeface="Aria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F7CADEA9-0AFC-B549-B690-A46B9B6402E4}" type="slidenum">
              <a:rPr lang="en-US" smtClean="0">
                <a:solidFill>
                  <a:srgbClr val="5B6670"/>
                </a:solidFill>
                <a:latin typeface="Montserrat Bold" panose="020B0604020202020204"/>
              </a:rPr>
              <a:pPr>
                <a:defRPr/>
              </a:pPr>
              <a:t>2</a:t>
            </a:fld>
            <a:endParaRPr lang="en-US">
              <a:solidFill>
                <a:srgbClr val="5B6670"/>
              </a:solidFill>
              <a:latin typeface="Montserrat Bold" panose="020B0604020202020204"/>
            </a:endParaRPr>
          </a:p>
        </p:txBody>
      </p:sp>
      <p:cxnSp>
        <p:nvCxnSpPr>
          <p:cNvPr id="16" name="Straight Connector 15">
            <a:extLst>
              <a:ext uri="{FF2B5EF4-FFF2-40B4-BE49-F238E27FC236}">
                <a16:creationId xmlns:a16="http://schemas.microsoft.com/office/drawing/2014/main" id="{24EE788A-05DB-F98C-6DED-5A127C1796CA}"/>
              </a:ext>
            </a:extLst>
          </p:cNvPr>
          <p:cNvCxnSpPr/>
          <p:nvPr/>
        </p:nvCxnSpPr>
        <p:spPr>
          <a:xfrm>
            <a:off x="8983095" y="6460193"/>
            <a:ext cx="0" cy="182880"/>
          </a:xfrm>
          <a:prstGeom prst="line">
            <a:avLst/>
          </a:prstGeom>
          <a:ln w="12700" cap="sq"/>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15DDB27B-CAAA-B03D-8DCA-CD01DEFA425B}"/>
              </a:ext>
            </a:extLst>
          </p:cNvPr>
          <p:cNvSpPr txBox="1"/>
          <p:nvPr/>
        </p:nvSpPr>
        <p:spPr>
          <a:xfrm>
            <a:off x="9147175" y="6396340"/>
            <a:ext cx="2600320" cy="307777"/>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3F3F3"/>
                </a:solidFill>
                <a:effectLst/>
                <a:uLnTx/>
                <a:uFillTx/>
                <a:latin typeface="Montserrat Bold" panose="020B0604020202020204"/>
                <a:ea typeface="+mn-ea"/>
                <a:cs typeface="+mn-cs"/>
              </a:rPr>
              <a:t>Autobooks Training</a:t>
            </a:r>
            <a:r>
              <a:rPr kumimoji="0" lang="en-US" sz="1400" b="0" i="0" u="none" strike="noStrike" kern="1200" cap="none" spc="0" normalizeH="0" baseline="0" noProof="0" dirty="0">
                <a:ln>
                  <a:noFill/>
                </a:ln>
                <a:solidFill>
                  <a:srgbClr val="F3F3F3"/>
                </a:solidFill>
                <a:effectLst/>
                <a:uLnTx/>
                <a:uFillTx/>
                <a:latin typeface="Montserrat Light" panose="02020603050405020304"/>
                <a:ea typeface="+mn-ea"/>
                <a:cs typeface="+mn-cs"/>
              </a:rPr>
              <a:t> 2023</a:t>
            </a:r>
          </a:p>
        </p:txBody>
      </p:sp>
      <p:cxnSp>
        <p:nvCxnSpPr>
          <p:cNvPr id="20" name="Straight Connector 19">
            <a:extLst>
              <a:ext uri="{FF2B5EF4-FFF2-40B4-BE49-F238E27FC236}">
                <a16:creationId xmlns:a16="http://schemas.microsoft.com/office/drawing/2014/main" id="{DE31C6CB-E489-BEDF-06DF-A87EC69994FE}"/>
              </a:ext>
            </a:extLst>
          </p:cNvPr>
          <p:cNvCxnSpPr>
            <a:cxnSpLocks/>
          </p:cNvCxnSpPr>
          <p:nvPr/>
        </p:nvCxnSpPr>
        <p:spPr>
          <a:xfrm>
            <a:off x="4276045" y="3451520"/>
            <a:ext cx="0" cy="258923"/>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1" name="Content Placeholder 6">
            <a:extLst>
              <a:ext uri="{FF2B5EF4-FFF2-40B4-BE49-F238E27FC236}">
                <a16:creationId xmlns:a16="http://schemas.microsoft.com/office/drawing/2014/main" id="{1DA53BA4-60FB-9CCD-BACA-34BFC3349FC2}"/>
              </a:ext>
            </a:extLst>
          </p:cNvPr>
          <p:cNvSpPr txBox="1">
            <a:spLocks/>
          </p:cNvSpPr>
          <p:nvPr/>
        </p:nvSpPr>
        <p:spPr>
          <a:xfrm>
            <a:off x="4495024" y="3314714"/>
            <a:ext cx="6781514" cy="535146"/>
          </a:xfrm>
          <a:prstGeom prst="rect">
            <a:avLst/>
          </a:prstGeom>
        </p:spPr>
        <p:txBody>
          <a:bodyPr vert="horz" lIns="91440" tIns="45720" rIns="91440" bIns="45720" rtlCol="0" anchor="ctr">
            <a:normAutofit/>
          </a:bodyPr>
          <a:lstStyle>
            <a:lvl1pPr marL="306633" indent="-306633" algn="l" defTabSz="913554" rtl="0" eaLnBrk="1" latinLnBrk="0" hangingPunct="1">
              <a:lnSpc>
                <a:spcPct val="100000"/>
              </a:lnSpc>
              <a:spcBef>
                <a:spcPts val="799"/>
              </a:spcBef>
              <a:spcAft>
                <a:spcPts val="799"/>
              </a:spcAft>
              <a:buClr>
                <a:srgbClr val="5A6670"/>
              </a:buClr>
              <a:buSzPct val="90000"/>
              <a:buFont typeface="Arial" panose="020B0604020202020204" pitchFamily="34" charset="0"/>
              <a:buChar char="•"/>
              <a:tabLst/>
              <a:defRPr sz="2398" b="0" i="0" kern="1200">
                <a:solidFill>
                  <a:srgbClr val="5A6670"/>
                </a:solidFill>
                <a:latin typeface="+mn-lt"/>
                <a:ea typeface="+mn-ea"/>
                <a:cs typeface="+mn-cs"/>
              </a:defRPr>
            </a:lvl1pPr>
            <a:lvl2pPr marL="685166" indent="-228389" algn="l" defTabSz="913554" rtl="0" eaLnBrk="1" latinLnBrk="0" hangingPunct="1">
              <a:lnSpc>
                <a:spcPct val="100000"/>
              </a:lnSpc>
              <a:spcBef>
                <a:spcPts val="0"/>
              </a:spcBef>
              <a:spcAft>
                <a:spcPts val="799"/>
              </a:spcAft>
              <a:buClr>
                <a:srgbClr val="5A6670"/>
              </a:buClr>
              <a:buSzPct val="75000"/>
              <a:buFont typeface="Courier New" panose="02070309020205020404" pitchFamily="49" charset="0"/>
              <a:buChar char="o"/>
              <a:defRPr sz="2398" b="0" i="0" kern="1200">
                <a:solidFill>
                  <a:srgbClr val="5A6670"/>
                </a:solidFill>
                <a:latin typeface="+mn-lt"/>
                <a:ea typeface="+mn-ea"/>
                <a:cs typeface="+mn-cs"/>
              </a:defRPr>
            </a:lvl2pPr>
            <a:lvl3pPr marL="1141943" indent="-228389" algn="l" defTabSz="913554" rtl="0" eaLnBrk="1" latinLnBrk="0" hangingPunct="1">
              <a:lnSpc>
                <a:spcPct val="100000"/>
              </a:lnSpc>
              <a:spcBef>
                <a:spcPts val="0"/>
              </a:spcBef>
              <a:spcAft>
                <a:spcPts val="799"/>
              </a:spcAft>
              <a:buClr>
                <a:srgbClr val="5A6670"/>
              </a:buClr>
              <a:buSzPct val="100000"/>
              <a:buFont typeface="Wingdings" pitchFamily="2" charset="2"/>
              <a:buChar char="§"/>
              <a:defRPr lang="en-US" sz="1865" b="0" i="0" kern="1200">
                <a:solidFill>
                  <a:srgbClr val="5A6670"/>
                </a:solidFill>
                <a:latin typeface="+mn-lt"/>
                <a:ea typeface="+mn-ea"/>
                <a:cs typeface="+mn-cs"/>
              </a:defRPr>
            </a:lvl3pPr>
            <a:lvl4pPr marL="1598720" indent="-228389" algn="l" defTabSz="913554" rtl="0" eaLnBrk="1" latinLnBrk="0" hangingPunct="1">
              <a:lnSpc>
                <a:spcPct val="100000"/>
              </a:lnSpc>
              <a:spcBef>
                <a:spcPts val="0"/>
              </a:spcBef>
              <a:spcAft>
                <a:spcPts val="799"/>
              </a:spcAft>
              <a:buClr>
                <a:srgbClr val="5A6670"/>
              </a:buClr>
              <a:buSzPct val="60000"/>
              <a:buFont typeface="Wingdings" pitchFamily="2" charset="2"/>
              <a:buChar char="§"/>
              <a:defRPr sz="1599" b="0" i="0" kern="1200">
                <a:solidFill>
                  <a:srgbClr val="5A6670"/>
                </a:solidFill>
                <a:latin typeface="+mn-lt"/>
                <a:ea typeface="+mn-ea"/>
                <a:cs typeface="+mn-cs"/>
              </a:defRPr>
            </a:lvl4pPr>
            <a:lvl5pPr marL="1827108" indent="0" algn="l" defTabSz="913554" rtl="0" eaLnBrk="1" latinLnBrk="0" hangingPunct="1">
              <a:lnSpc>
                <a:spcPct val="90000"/>
              </a:lnSpc>
              <a:spcBef>
                <a:spcPts val="0"/>
              </a:spcBef>
              <a:spcAft>
                <a:spcPts val="1199"/>
              </a:spcAft>
              <a:buFont typeface="Arial" panose="020B0604020202020204" pitchFamily="34" charset="0"/>
              <a:buNone/>
              <a:defRPr sz="1599" b="0" i="0" kern="1200">
                <a:solidFill>
                  <a:srgbClr val="5A6670"/>
                </a:solidFill>
                <a:latin typeface="+mn-lt"/>
                <a:ea typeface="+mn-ea"/>
                <a:cs typeface="+mn-cs"/>
              </a:defRPr>
            </a:lvl5pPr>
            <a:lvl6pPr marL="2512274"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6pPr>
            <a:lvl7pPr marL="2969051"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7pPr>
            <a:lvl8pPr marL="3425828"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8pPr>
            <a:lvl9pPr marL="3882605"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9pPr>
          </a:lstStyle>
          <a:p>
            <a:pPr marL="0" marR="0" lvl="0" indent="0" algn="l" defTabSz="913554" rtl="0" eaLnBrk="1" fontAlgn="auto" latinLnBrk="0" hangingPunct="1">
              <a:lnSpc>
                <a:spcPct val="100000"/>
              </a:lnSpc>
              <a:spcBef>
                <a:spcPts val="1998"/>
              </a:spcBef>
              <a:spcAft>
                <a:spcPts val="1998"/>
              </a:spcAft>
              <a:buClr>
                <a:srgbClr val="5A6670"/>
              </a:buClr>
              <a:buSzPct val="90000"/>
              <a:buFont typeface="Arial" panose="020B0604020202020204" pitchFamily="34" charset="0"/>
              <a:buNone/>
              <a:tabLst/>
              <a:defRPr/>
            </a:pPr>
            <a:r>
              <a:rPr kumimoji="0" lang="en-US" sz="2797" b="0" i="0" u="none" strike="noStrike" kern="1200" cap="none" spc="0" normalizeH="0" baseline="0" noProof="0" dirty="0">
                <a:ln>
                  <a:noFill/>
                </a:ln>
                <a:solidFill>
                  <a:srgbClr val="FFFFFF"/>
                </a:solidFill>
                <a:effectLst/>
                <a:uLnTx/>
                <a:uFillTx/>
                <a:latin typeface="Montserrat Light" panose="02020603050405020304"/>
                <a:ea typeface="+mn-ea"/>
                <a:cs typeface="+mn-cs"/>
              </a:rPr>
              <a:t>Pricing</a:t>
            </a:r>
          </a:p>
        </p:txBody>
      </p:sp>
      <p:cxnSp>
        <p:nvCxnSpPr>
          <p:cNvPr id="22" name="Straight Connector 21">
            <a:extLst>
              <a:ext uri="{FF2B5EF4-FFF2-40B4-BE49-F238E27FC236}">
                <a16:creationId xmlns:a16="http://schemas.microsoft.com/office/drawing/2014/main" id="{0258B636-7A6B-6E91-2C53-31C0AFD415A9}"/>
              </a:ext>
            </a:extLst>
          </p:cNvPr>
          <p:cNvCxnSpPr>
            <a:cxnSpLocks/>
          </p:cNvCxnSpPr>
          <p:nvPr/>
        </p:nvCxnSpPr>
        <p:spPr>
          <a:xfrm>
            <a:off x="3741973" y="3983389"/>
            <a:ext cx="0" cy="258923"/>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Content Placeholder 6">
            <a:extLst>
              <a:ext uri="{FF2B5EF4-FFF2-40B4-BE49-F238E27FC236}">
                <a16:creationId xmlns:a16="http://schemas.microsoft.com/office/drawing/2014/main" id="{61F1A872-B038-6DF3-8FA8-5A0AB4FA129A}"/>
              </a:ext>
            </a:extLst>
          </p:cNvPr>
          <p:cNvSpPr txBox="1">
            <a:spLocks/>
          </p:cNvSpPr>
          <p:nvPr/>
        </p:nvSpPr>
        <p:spPr>
          <a:xfrm>
            <a:off x="3960952" y="3846583"/>
            <a:ext cx="6781514" cy="535146"/>
          </a:xfrm>
          <a:prstGeom prst="rect">
            <a:avLst/>
          </a:prstGeom>
        </p:spPr>
        <p:txBody>
          <a:bodyPr vert="horz" lIns="91440" tIns="45720" rIns="91440" bIns="45720" rtlCol="0" anchor="ctr">
            <a:normAutofit/>
          </a:bodyPr>
          <a:lstStyle>
            <a:lvl1pPr marL="306633" indent="-306633" algn="l" defTabSz="913554" rtl="0" eaLnBrk="1" latinLnBrk="0" hangingPunct="1">
              <a:lnSpc>
                <a:spcPct val="100000"/>
              </a:lnSpc>
              <a:spcBef>
                <a:spcPts val="799"/>
              </a:spcBef>
              <a:spcAft>
                <a:spcPts val="799"/>
              </a:spcAft>
              <a:buClr>
                <a:srgbClr val="5A6670"/>
              </a:buClr>
              <a:buSzPct val="90000"/>
              <a:buFont typeface="Arial" panose="020B0604020202020204" pitchFamily="34" charset="0"/>
              <a:buChar char="•"/>
              <a:tabLst/>
              <a:defRPr sz="2398" b="0" i="0" kern="1200">
                <a:solidFill>
                  <a:srgbClr val="5A6670"/>
                </a:solidFill>
                <a:latin typeface="+mn-lt"/>
                <a:ea typeface="+mn-ea"/>
                <a:cs typeface="+mn-cs"/>
              </a:defRPr>
            </a:lvl1pPr>
            <a:lvl2pPr marL="685166" indent="-228389" algn="l" defTabSz="913554" rtl="0" eaLnBrk="1" latinLnBrk="0" hangingPunct="1">
              <a:lnSpc>
                <a:spcPct val="100000"/>
              </a:lnSpc>
              <a:spcBef>
                <a:spcPts val="0"/>
              </a:spcBef>
              <a:spcAft>
                <a:spcPts val="799"/>
              </a:spcAft>
              <a:buClr>
                <a:srgbClr val="5A6670"/>
              </a:buClr>
              <a:buSzPct val="75000"/>
              <a:buFont typeface="Courier New" panose="02070309020205020404" pitchFamily="49" charset="0"/>
              <a:buChar char="o"/>
              <a:defRPr sz="2398" b="0" i="0" kern="1200">
                <a:solidFill>
                  <a:srgbClr val="5A6670"/>
                </a:solidFill>
                <a:latin typeface="+mn-lt"/>
                <a:ea typeface="+mn-ea"/>
                <a:cs typeface="+mn-cs"/>
              </a:defRPr>
            </a:lvl2pPr>
            <a:lvl3pPr marL="1141943" indent="-228389" algn="l" defTabSz="913554" rtl="0" eaLnBrk="1" latinLnBrk="0" hangingPunct="1">
              <a:lnSpc>
                <a:spcPct val="100000"/>
              </a:lnSpc>
              <a:spcBef>
                <a:spcPts val="0"/>
              </a:spcBef>
              <a:spcAft>
                <a:spcPts val="799"/>
              </a:spcAft>
              <a:buClr>
                <a:srgbClr val="5A6670"/>
              </a:buClr>
              <a:buSzPct val="100000"/>
              <a:buFont typeface="Wingdings" pitchFamily="2" charset="2"/>
              <a:buChar char="§"/>
              <a:defRPr lang="en-US" sz="1865" b="0" i="0" kern="1200">
                <a:solidFill>
                  <a:srgbClr val="5A6670"/>
                </a:solidFill>
                <a:latin typeface="+mn-lt"/>
                <a:ea typeface="+mn-ea"/>
                <a:cs typeface="+mn-cs"/>
              </a:defRPr>
            </a:lvl3pPr>
            <a:lvl4pPr marL="1598720" indent="-228389" algn="l" defTabSz="913554" rtl="0" eaLnBrk="1" latinLnBrk="0" hangingPunct="1">
              <a:lnSpc>
                <a:spcPct val="100000"/>
              </a:lnSpc>
              <a:spcBef>
                <a:spcPts val="0"/>
              </a:spcBef>
              <a:spcAft>
                <a:spcPts val="799"/>
              </a:spcAft>
              <a:buClr>
                <a:srgbClr val="5A6670"/>
              </a:buClr>
              <a:buSzPct val="60000"/>
              <a:buFont typeface="Wingdings" pitchFamily="2" charset="2"/>
              <a:buChar char="§"/>
              <a:defRPr sz="1599" b="0" i="0" kern="1200">
                <a:solidFill>
                  <a:srgbClr val="5A6670"/>
                </a:solidFill>
                <a:latin typeface="+mn-lt"/>
                <a:ea typeface="+mn-ea"/>
                <a:cs typeface="+mn-cs"/>
              </a:defRPr>
            </a:lvl4pPr>
            <a:lvl5pPr marL="1827108" indent="0" algn="l" defTabSz="913554" rtl="0" eaLnBrk="1" latinLnBrk="0" hangingPunct="1">
              <a:lnSpc>
                <a:spcPct val="90000"/>
              </a:lnSpc>
              <a:spcBef>
                <a:spcPts val="0"/>
              </a:spcBef>
              <a:spcAft>
                <a:spcPts val="1199"/>
              </a:spcAft>
              <a:buFont typeface="Arial" panose="020B0604020202020204" pitchFamily="34" charset="0"/>
              <a:buNone/>
              <a:defRPr sz="1599" b="0" i="0" kern="1200">
                <a:solidFill>
                  <a:srgbClr val="5A6670"/>
                </a:solidFill>
                <a:latin typeface="+mn-lt"/>
                <a:ea typeface="+mn-ea"/>
                <a:cs typeface="+mn-cs"/>
              </a:defRPr>
            </a:lvl5pPr>
            <a:lvl6pPr marL="2512274"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6pPr>
            <a:lvl7pPr marL="2969051"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7pPr>
            <a:lvl8pPr marL="3425828"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8pPr>
            <a:lvl9pPr marL="3882605"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9pPr>
          </a:lstStyle>
          <a:p>
            <a:pPr marL="0" marR="0" lvl="0" indent="0" algn="l" defTabSz="913554" rtl="0" eaLnBrk="1" fontAlgn="auto" latinLnBrk="0" hangingPunct="1">
              <a:lnSpc>
                <a:spcPct val="100000"/>
              </a:lnSpc>
              <a:spcBef>
                <a:spcPts val="1998"/>
              </a:spcBef>
              <a:spcAft>
                <a:spcPts val="1998"/>
              </a:spcAft>
              <a:buClr>
                <a:srgbClr val="5A6670"/>
              </a:buClr>
              <a:buSzPct val="90000"/>
              <a:buFont typeface="Arial" panose="020B0604020202020204" pitchFamily="34" charset="0"/>
              <a:buNone/>
              <a:tabLst/>
              <a:defRPr/>
            </a:pPr>
            <a:r>
              <a:rPr kumimoji="0" lang="en-US" sz="2797" b="0" i="0" u="none" strike="noStrike" kern="1200" cap="none" spc="0" normalizeH="0" baseline="0" noProof="0" dirty="0">
                <a:ln>
                  <a:noFill/>
                </a:ln>
                <a:solidFill>
                  <a:srgbClr val="FFFFFF"/>
                </a:solidFill>
                <a:effectLst/>
                <a:uLnTx/>
                <a:uFillTx/>
                <a:latin typeface="Montserrat Light" panose="02020603050405020304"/>
                <a:ea typeface="+mn-ea"/>
                <a:cs typeface="+mn-cs"/>
              </a:rPr>
              <a:t>Available Resources</a:t>
            </a:r>
          </a:p>
        </p:txBody>
      </p:sp>
      <p:cxnSp>
        <p:nvCxnSpPr>
          <p:cNvPr id="24" name="Straight Connector 23">
            <a:extLst>
              <a:ext uri="{FF2B5EF4-FFF2-40B4-BE49-F238E27FC236}">
                <a16:creationId xmlns:a16="http://schemas.microsoft.com/office/drawing/2014/main" id="{4356AFEF-86D2-357F-2993-BF77DC8F591D}"/>
              </a:ext>
            </a:extLst>
          </p:cNvPr>
          <p:cNvCxnSpPr>
            <a:cxnSpLocks/>
          </p:cNvCxnSpPr>
          <p:nvPr/>
        </p:nvCxnSpPr>
        <p:spPr>
          <a:xfrm>
            <a:off x="3741973" y="4518535"/>
            <a:ext cx="0" cy="258923"/>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Content Placeholder 6">
            <a:extLst>
              <a:ext uri="{FF2B5EF4-FFF2-40B4-BE49-F238E27FC236}">
                <a16:creationId xmlns:a16="http://schemas.microsoft.com/office/drawing/2014/main" id="{6FDF5AEE-ACF2-CB84-0B92-AF0BBC3B1077}"/>
              </a:ext>
            </a:extLst>
          </p:cNvPr>
          <p:cNvSpPr txBox="1">
            <a:spLocks/>
          </p:cNvSpPr>
          <p:nvPr/>
        </p:nvSpPr>
        <p:spPr>
          <a:xfrm>
            <a:off x="3960952" y="4381729"/>
            <a:ext cx="6781514" cy="535146"/>
          </a:xfrm>
          <a:prstGeom prst="rect">
            <a:avLst/>
          </a:prstGeom>
        </p:spPr>
        <p:txBody>
          <a:bodyPr vert="horz" lIns="91440" tIns="45720" rIns="91440" bIns="45720" rtlCol="0" anchor="ctr">
            <a:normAutofit/>
          </a:bodyPr>
          <a:lstStyle>
            <a:lvl1pPr marL="306633" indent="-306633" algn="l" defTabSz="913554" rtl="0" eaLnBrk="1" latinLnBrk="0" hangingPunct="1">
              <a:lnSpc>
                <a:spcPct val="100000"/>
              </a:lnSpc>
              <a:spcBef>
                <a:spcPts val="799"/>
              </a:spcBef>
              <a:spcAft>
                <a:spcPts val="799"/>
              </a:spcAft>
              <a:buClr>
                <a:srgbClr val="5A6670"/>
              </a:buClr>
              <a:buSzPct val="90000"/>
              <a:buFont typeface="Arial" panose="020B0604020202020204" pitchFamily="34" charset="0"/>
              <a:buChar char="•"/>
              <a:tabLst/>
              <a:defRPr sz="2398" b="0" i="0" kern="1200">
                <a:solidFill>
                  <a:srgbClr val="5A6670"/>
                </a:solidFill>
                <a:latin typeface="+mn-lt"/>
                <a:ea typeface="+mn-ea"/>
                <a:cs typeface="+mn-cs"/>
              </a:defRPr>
            </a:lvl1pPr>
            <a:lvl2pPr marL="685166" indent="-228389" algn="l" defTabSz="913554" rtl="0" eaLnBrk="1" latinLnBrk="0" hangingPunct="1">
              <a:lnSpc>
                <a:spcPct val="100000"/>
              </a:lnSpc>
              <a:spcBef>
                <a:spcPts val="0"/>
              </a:spcBef>
              <a:spcAft>
                <a:spcPts val="799"/>
              </a:spcAft>
              <a:buClr>
                <a:srgbClr val="5A6670"/>
              </a:buClr>
              <a:buSzPct val="75000"/>
              <a:buFont typeface="Courier New" panose="02070309020205020404" pitchFamily="49" charset="0"/>
              <a:buChar char="o"/>
              <a:defRPr sz="2398" b="0" i="0" kern="1200">
                <a:solidFill>
                  <a:srgbClr val="5A6670"/>
                </a:solidFill>
                <a:latin typeface="+mn-lt"/>
                <a:ea typeface="+mn-ea"/>
                <a:cs typeface="+mn-cs"/>
              </a:defRPr>
            </a:lvl2pPr>
            <a:lvl3pPr marL="1141943" indent="-228389" algn="l" defTabSz="913554" rtl="0" eaLnBrk="1" latinLnBrk="0" hangingPunct="1">
              <a:lnSpc>
                <a:spcPct val="100000"/>
              </a:lnSpc>
              <a:spcBef>
                <a:spcPts val="0"/>
              </a:spcBef>
              <a:spcAft>
                <a:spcPts val="799"/>
              </a:spcAft>
              <a:buClr>
                <a:srgbClr val="5A6670"/>
              </a:buClr>
              <a:buSzPct val="100000"/>
              <a:buFont typeface="Wingdings" pitchFamily="2" charset="2"/>
              <a:buChar char="§"/>
              <a:defRPr lang="en-US" sz="1865" b="0" i="0" kern="1200">
                <a:solidFill>
                  <a:srgbClr val="5A6670"/>
                </a:solidFill>
                <a:latin typeface="+mn-lt"/>
                <a:ea typeface="+mn-ea"/>
                <a:cs typeface="+mn-cs"/>
              </a:defRPr>
            </a:lvl3pPr>
            <a:lvl4pPr marL="1598720" indent="-228389" algn="l" defTabSz="913554" rtl="0" eaLnBrk="1" latinLnBrk="0" hangingPunct="1">
              <a:lnSpc>
                <a:spcPct val="100000"/>
              </a:lnSpc>
              <a:spcBef>
                <a:spcPts val="0"/>
              </a:spcBef>
              <a:spcAft>
                <a:spcPts val="799"/>
              </a:spcAft>
              <a:buClr>
                <a:srgbClr val="5A6670"/>
              </a:buClr>
              <a:buSzPct val="60000"/>
              <a:buFont typeface="Wingdings" pitchFamily="2" charset="2"/>
              <a:buChar char="§"/>
              <a:defRPr sz="1599" b="0" i="0" kern="1200">
                <a:solidFill>
                  <a:srgbClr val="5A6670"/>
                </a:solidFill>
                <a:latin typeface="+mn-lt"/>
                <a:ea typeface="+mn-ea"/>
                <a:cs typeface="+mn-cs"/>
              </a:defRPr>
            </a:lvl4pPr>
            <a:lvl5pPr marL="1827108" indent="0" algn="l" defTabSz="913554" rtl="0" eaLnBrk="1" latinLnBrk="0" hangingPunct="1">
              <a:lnSpc>
                <a:spcPct val="90000"/>
              </a:lnSpc>
              <a:spcBef>
                <a:spcPts val="0"/>
              </a:spcBef>
              <a:spcAft>
                <a:spcPts val="1199"/>
              </a:spcAft>
              <a:buFont typeface="Arial" panose="020B0604020202020204" pitchFamily="34" charset="0"/>
              <a:buNone/>
              <a:defRPr sz="1599" b="0" i="0" kern="1200">
                <a:solidFill>
                  <a:srgbClr val="5A6670"/>
                </a:solidFill>
                <a:latin typeface="+mn-lt"/>
                <a:ea typeface="+mn-ea"/>
                <a:cs typeface="+mn-cs"/>
              </a:defRPr>
            </a:lvl5pPr>
            <a:lvl6pPr marL="2512274"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6pPr>
            <a:lvl7pPr marL="2969051"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7pPr>
            <a:lvl8pPr marL="3425828"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8pPr>
            <a:lvl9pPr marL="3882605"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9pPr>
          </a:lstStyle>
          <a:p>
            <a:pPr marL="0" marR="0" lvl="0" indent="0" algn="l" defTabSz="913554" rtl="0" eaLnBrk="1" fontAlgn="auto" latinLnBrk="0" hangingPunct="1">
              <a:lnSpc>
                <a:spcPct val="100000"/>
              </a:lnSpc>
              <a:spcBef>
                <a:spcPts val="1998"/>
              </a:spcBef>
              <a:spcAft>
                <a:spcPts val="1998"/>
              </a:spcAft>
              <a:buClr>
                <a:srgbClr val="5A6670"/>
              </a:buClr>
              <a:buSzPct val="90000"/>
              <a:buFont typeface="Arial" panose="020B0604020202020204" pitchFamily="34" charset="0"/>
              <a:buNone/>
              <a:tabLst/>
              <a:defRPr/>
            </a:pPr>
            <a:r>
              <a:rPr kumimoji="0" lang="en-US" sz="2797" b="0" i="0" u="none" strike="noStrike" kern="1200" cap="none" spc="0" normalizeH="0" baseline="0" noProof="0" dirty="0">
                <a:ln>
                  <a:noFill/>
                </a:ln>
                <a:solidFill>
                  <a:srgbClr val="FFFFFF"/>
                </a:solidFill>
                <a:effectLst/>
                <a:uLnTx/>
                <a:uFillTx/>
                <a:latin typeface="Montserrat Light" panose="02020603050405020304"/>
                <a:ea typeface="+mn-ea"/>
                <a:cs typeface="+mn-cs"/>
              </a:rPr>
              <a:t>Open Discussion / Q &amp; A</a:t>
            </a:r>
          </a:p>
        </p:txBody>
      </p:sp>
    </p:spTree>
    <p:extLst>
      <p:ext uri="{BB962C8B-B14F-4D97-AF65-F5344CB8AC3E}">
        <p14:creationId xmlns:p14="http://schemas.microsoft.com/office/powerpoint/2010/main" val="34837192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ppt_x</p:attrName>
                                        </p:attrNameLst>
                                      </p:cBhvr>
                                      <p:tavLst>
                                        <p:tav tm="0">
                                          <p:val>
                                            <p:strVal val="#ppt_x-#ppt_w*1.125000"/>
                                          </p:val>
                                        </p:tav>
                                        <p:tav tm="100000">
                                          <p:val>
                                            <p:strVal val="#ppt_x"/>
                                          </p:val>
                                        </p:tav>
                                      </p:tavLst>
                                    </p:anim>
                                    <p:animEffect transition="in" filter="wipe(right)">
                                      <p:cBhvr>
                                        <p:cTn id="8" dur="500"/>
                                        <p:tgtEl>
                                          <p:spTgt spid="6"/>
                                        </p:tgtEl>
                                      </p:cBhvr>
                                    </p:animEffec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ppt_x"/>
                                          </p:val>
                                        </p:tav>
                                        <p:tav tm="100000">
                                          <p:val>
                                            <p:strVal val="#ppt_x"/>
                                          </p:val>
                                        </p:tav>
                                      </p:tavLst>
                                    </p:anim>
                                    <p:anim calcmode="lin" valueType="num">
                                      <p:cBhvr additive="base">
                                        <p:cTn id="34" dur="500" fill="hold"/>
                                        <p:tgtEl>
                                          <p:spTgt spid="4"/>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ppt_x"/>
                                          </p:val>
                                        </p:tav>
                                        <p:tav tm="100000">
                                          <p:val>
                                            <p:strVal val="#ppt_x"/>
                                          </p:val>
                                        </p:tav>
                                      </p:tavLst>
                                    </p:anim>
                                    <p:anim calcmode="lin" valueType="num">
                                      <p:cBhvr additive="base">
                                        <p:cTn id="3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ppt_x"/>
                                          </p:val>
                                        </p:tav>
                                        <p:tav tm="100000">
                                          <p:val>
                                            <p:strVal val="#ppt_x"/>
                                          </p:val>
                                        </p:tav>
                                      </p:tavLst>
                                    </p:anim>
                                    <p:anim calcmode="lin" valueType="num">
                                      <p:cBhvr additive="base">
                                        <p:cTn id="44" dur="500" fill="hold"/>
                                        <p:tgtEl>
                                          <p:spTgt spid="2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fill="hold"/>
                                        <p:tgtEl>
                                          <p:spTgt spid="20"/>
                                        </p:tgtEl>
                                        <p:attrNameLst>
                                          <p:attrName>ppt_x</p:attrName>
                                        </p:attrNameLst>
                                      </p:cBhvr>
                                      <p:tavLst>
                                        <p:tav tm="0">
                                          <p:val>
                                            <p:strVal val="#ppt_x"/>
                                          </p:val>
                                        </p:tav>
                                        <p:tav tm="100000">
                                          <p:val>
                                            <p:strVal val="#ppt_x"/>
                                          </p:val>
                                        </p:tav>
                                      </p:tavLst>
                                    </p:anim>
                                    <p:anim calcmode="lin" valueType="num">
                                      <p:cBhvr additive="base">
                                        <p:cTn id="4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additive="base">
                                        <p:cTn id="53" dur="500" fill="hold"/>
                                        <p:tgtEl>
                                          <p:spTgt spid="23"/>
                                        </p:tgtEl>
                                        <p:attrNameLst>
                                          <p:attrName>ppt_x</p:attrName>
                                        </p:attrNameLst>
                                      </p:cBhvr>
                                      <p:tavLst>
                                        <p:tav tm="0">
                                          <p:val>
                                            <p:strVal val="#ppt_x"/>
                                          </p:val>
                                        </p:tav>
                                        <p:tav tm="100000">
                                          <p:val>
                                            <p:strVal val="#ppt_x"/>
                                          </p:val>
                                        </p:tav>
                                      </p:tavLst>
                                    </p:anim>
                                    <p:anim calcmode="lin" valueType="num">
                                      <p:cBhvr additive="base">
                                        <p:cTn id="54" dur="500" fill="hold"/>
                                        <p:tgtEl>
                                          <p:spTgt spid="23"/>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500" fill="hold"/>
                                        <p:tgtEl>
                                          <p:spTgt spid="22"/>
                                        </p:tgtEl>
                                        <p:attrNameLst>
                                          <p:attrName>ppt_x</p:attrName>
                                        </p:attrNameLst>
                                      </p:cBhvr>
                                      <p:tavLst>
                                        <p:tav tm="0">
                                          <p:val>
                                            <p:strVal val="#ppt_x"/>
                                          </p:val>
                                        </p:tav>
                                        <p:tav tm="100000">
                                          <p:val>
                                            <p:strVal val="#ppt_x"/>
                                          </p:val>
                                        </p:tav>
                                      </p:tavLst>
                                    </p:anim>
                                    <p:anim calcmode="lin" valueType="num">
                                      <p:cBhvr additive="base">
                                        <p:cTn id="5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25"/>
                                        </p:tgtEl>
                                        <p:attrNameLst>
                                          <p:attrName>style.visibility</p:attrName>
                                        </p:attrNameLst>
                                      </p:cBhvr>
                                      <p:to>
                                        <p:strVal val="visible"/>
                                      </p:to>
                                    </p:set>
                                    <p:anim calcmode="lin" valueType="num">
                                      <p:cBhvr additive="base">
                                        <p:cTn id="63" dur="500" fill="hold"/>
                                        <p:tgtEl>
                                          <p:spTgt spid="25"/>
                                        </p:tgtEl>
                                        <p:attrNameLst>
                                          <p:attrName>ppt_x</p:attrName>
                                        </p:attrNameLst>
                                      </p:cBhvr>
                                      <p:tavLst>
                                        <p:tav tm="0">
                                          <p:val>
                                            <p:strVal val="#ppt_x"/>
                                          </p:val>
                                        </p:tav>
                                        <p:tav tm="100000">
                                          <p:val>
                                            <p:strVal val="#ppt_x"/>
                                          </p:val>
                                        </p:tav>
                                      </p:tavLst>
                                    </p:anim>
                                    <p:anim calcmode="lin" valueType="num">
                                      <p:cBhvr additive="base">
                                        <p:cTn id="64" dur="500" fill="hold"/>
                                        <p:tgtEl>
                                          <p:spTgt spid="25"/>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additive="base">
                                        <p:cTn id="67" dur="500" fill="hold"/>
                                        <p:tgtEl>
                                          <p:spTgt spid="24"/>
                                        </p:tgtEl>
                                        <p:attrNameLst>
                                          <p:attrName>ppt_x</p:attrName>
                                        </p:attrNameLst>
                                      </p:cBhvr>
                                      <p:tavLst>
                                        <p:tav tm="0">
                                          <p:val>
                                            <p:strVal val="#ppt_x"/>
                                          </p:val>
                                        </p:tav>
                                        <p:tav tm="100000">
                                          <p:val>
                                            <p:strVal val="#ppt_x"/>
                                          </p:val>
                                        </p:tav>
                                      </p:tavLst>
                                    </p:anim>
                                    <p:anim calcmode="lin" valueType="num">
                                      <p:cBhvr additive="base">
                                        <p:cTn id="6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build="p"/>
      <p:bldP spid="15" grpId="0"/>
      <p:bldP spid="4" grpId="0"/>
      <p:bldP spid="21" grpId="0"/>
      <p:bldP spid="23" grpId="0"/>
      <p:bldP spid="2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451AE863-5724-3991-743C-16882EAE14C3}"/>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t="44662"/>
          <a:stretch>
            <a:fillRect/>
          </a:stretch>
        </p:blipFill>
        <p:spPr>
          <a:xfrm rot="12600000" flipH="1" flipV="1">
            <a:off x="7604666" y="-496384"/>
            <a:ext cx="5981677" cy="5441683"/>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sp>
        <p:nvSpPr>
          <p:cNvPr id="4" name="Freeform 3">
            <a:extLst>
              <a:ext uri="{FF2B5EF4-FFF2-40B4-BE49-F238E27FC236}">
                <a16:creationId xmlns:a16="http://schemas.microsoft.com/office/drawing/2014/main" id="{B0C1386F-0F9C-81B1-1B4A-5A7E9DA93685}"/>
              </a:ext>
            </a:extLst>
          </p:cNvPr>
          <p:cNvSpPr/>
          <p:nvPr/>
        </p:nvSpPr>
        <p:spPr>
          <a:xfrm rot="1800000" flipV="1">
            <a:off x="-1440038" y="-441630"/>
            <a:ext cx="5563380" cy="7484031"/>
          </a:xfrm>
          <a:custGeom>
            <a:avLst/>
            <a:gdLst>
              <a:gd name="connsiteX0" fmla="*/ 62272 w 4172535"/>
              <a:gd name="connsiteY0" fmla="*/ 4346544 h 5613023"/>
              <a:gd name="connsiteX1" fmla="*/ 0 w 4172535"/>
              <a:gd name="connsiteY1" fmla="*/ 4454402 h 5613023"/>
              <a:gd name="connsiteX2" fmla="*/ 18829 w 4172535"/>
              <a:gd name="connsiteY2" fmla="*/ 4465272 h 5613023"/>
              <a:gd name="connsiteX3" fmla="*/ 227587 w 4172535"/>
              <a:gd name="connsiteY3" fmla="*/ 4060210 h 5613023"/>
              <a:gd name="connsiteX4" fmla="*/ 168293 w 4172535"/>
              <a:gd name="connsiteY4" fmla="*/ 4162910 h 5613023"/>
              <a:gd name="connsiteX5" fmla="*/ 112739 w 4172535"/>
              <a:gd name="connsiteY5" fmla="*/ 4351897 h 5613023"/>
              <a:gd name="connsiteX6" fmla="*/ 62003 w 4172535"/>
              <a:gd name="connsiteY6" fmla="*/ 4490199 h 5613023"/>
              <a:gd name="connsiteX7" fmla="*/ 84982 w 4172535"/>
              <a:gd name="connsiteY7" fmla="*/ 4503466 h 5613023"/>
              <a:gd name="connsiteX8" fmla="*/ 124252 w 4172535"/>
              <a:gd name="connsiteY8" fmla="*/ 4399870 h 5613023"/>
              <a:gd name="connsiteX9" fmla="*/ 180222 w 4172535"/>
              <a:gd name="connsiteY9" fmla="*/ 4229554 h 5613023"/>
              <a:gd name="connsiteX10" fmla="*/ 349361 w 4172535"/>
              <a:gd name="connsiteY10" fmla="*/ 3849291 h 5613023"/>
              <a:gd name="connsiteX11" fmla="*/ 307256 w 4172535"/>
              <a:gd name="connsiteY11" fmla="*/ 3922220 h 5613023"/>
              <a:gd name="connsiteX12" fmla="*/ 283428 w 4172535"/>
              <a:gd name="connsiteY12" fmla="*/ 4040264 h 5613023"/>
              <a:gd name="connsiteX13" fmla="*/ 183540 w 4172535"/>
              <a:gd name="connsiteY13" fmla="*/ 4379328 h 5613023"/>
              <a:gd name="connsiteX14" fmla="*/ 128676 w 4172535"/>
              <a:gd name="connsiteY14" fmla="*/ 4528693 h 5613023"/>
              <a:gd name="connsiteX15" fmla="*/ 152243 w 4172535"/>
              <a:gd name="connsiteY15" fmla="*/ 4542299 h 5613023"/>
              <a:gd name="connsiteX16" fmla="*/ 209006 w 4172535"/>
              <a:gd name="connsiteY16" fmla="*/ 4387761 h 5613023"/>
              <a:gd name="connsiteX17" fmla="*/ 309560 w 4172535"/>
              <a:gd name="connsiteY17" fmla="*/ 4046452 h 5613023"/>
              <a:gd name="connsiteX18" fmla="*/ 460489 w 4172535"/>
              <a:gd name="connsiteY18" fmla="*/ 3656812 h 5613023"/>
              <a:gd name="connsiteX19" fmla="*/ 425731 w 4172535"/>
              <a:gd name="connsiteY19" fmla="*/ 3717014 h 5613023"/>
              <a:gd name="connsiteX20" fmla="*/ 423446 w 4172535"/>
              <a:gd name="connsiteY20" fmla="*/ 3733199 h 5613023"/>
              <a:gd name="connsiteX21" fmla="*/ 241141 w 4172535"/>
              <a:gd name="connsiteY21" fmla="*/ 4442964 h 5613023"/>
              <a:gd name="connsiteX22" fmla="*/ 194261 w 4172535"/>
              <a:gd name="connsiteY22" fmla="*/ 4566558 h 5613023"/>
              <a:gd name="connsiteX23" fmla="*/ 218622 w 4172535"/>
              <a:gd name="connsiteY23" fmla="*/ 4580623 h 5613023"/>
              <a:gd name="connsiteX24" fmla="*/ 279664 w 4172535"/>
              <a:gd name="connsiteY24" fmla="*/ 4414785 h 5613023"/>
              <a:gd name="connsiteX25" fmla="*/ 453991 w 4172535"/>
              <a:gd name="connsiteY25" fmla="*/ 3714024 h 5613023"/>
              <a:gd name="connsiteX26" fmla="*/ 558967 w 4172535"/>
              <a:gd name="connsiteY26" fmla="*/ 3486243 h 5613023"/>
              <a:gd name="connsiteX27" fmla="*/ 521924 w 4172535"/>
              <a:gd name="connsiteY27" fmla="*/ 3550404 h 5613023"/>
              <a:gd name="connsiteX28" fmla="*/ 501745 w 4172535"/>
              <a:gd name="connsiteY28" fmla="*/ 3726361 h 5613023"/>
              <a:gd name="connsiteX29" fmla="*/ 262099 w 4172535"/>
              <a:gd name="connsiteY29" fmla="*/ 4604829 h 5613023"/>
              <a:gd name="connsiteX30" fmla="*/ 261797 w 4172535"/>
              <a:gd name="connsiteY30" fmla="*/ 4605550 h 5613023"/>
              <a:gd name="connsiteX31" fmla="*/ 284764 w 4172535"/>
              <a:gd name="connsiteY31" fmla="*/ 4618810 h 5613023"/>
              <a:gd name="connsiteX32" fmla="*/ 338219 w 4172535"/>
              <a:gd name="connsiteY32" fmla="*/ 4477990 h 5613023"/>
              <a:gd name="connsiteX33" fmla="*/ 551110 w 4172535"/>
              <a:gd name="connsiteY33" fmla="*/ 3567414 h 5613023"/>
              <a:gd name="connsiteX34" fmla="*/ 646622 w 4172535"/>
              <a:gd name="connsiteY34" fmla="*/ 3334420 h 5613023"/>
              <a:gd name="connsiteX35" fmla="*/ 617832 w 4172535"/>
              <a:gd name="connsiteY35" fmla="*/ 3384285 h 5613023"/>
              <a:gd name="connsiteX36" fmla="*/ 617588 w 4172535"/>
              <a:gd name="connsiteY36" fmla="*/ 3388871 h 5613023"/>
              <a:gd name="connsiteX37" fmla="*/ 383935 w 4172535"/>
              <a:gd name="connsiteY37" fmla="*/ 4495223 h 5613023"/>
              <a:gd name="connsiteX38" fmla="*/ 327609 w 4172535"/>
              <a:gd name="connsiteY38" fmla="*/ 4643547 h 5613023"/>
              <a:gd name="connsiteX39" fmla="*/ 351451 w 4172535"/>
              <a:gd name="connsiteY39" fmla="*/ 4657312 h 5613023"/>
              <a:gd name="connsiteX40" fmla="*/ 356846 w 4172535"/>
              <a:gd name="connsiteY40" fmla="*/ 4644448 h 5613023"/>
              <a:gd name="connsiteX41" fmla="*/ 645446 w 4172535"/>
              <a:gd name="connsiteY41" fmla="*/ 3375903 h 5613023"/>
              <a:gd name="connsiteX42" fmla="*/ 730691 w 4172535"/>
              <a:gd name="connsiteY42" fmla="*/ 3188808 h 5613023"/>
              <a:gd name="connsiteX43" fmla="*/ 701380 w 4172535"/>
              <a:gd name="connsiteY43" fmla="*/ 3239577 h 5613023"/>
              <a:gd name="connsiteX44" fmla="*/ 693921 w 4172535"/>
              <a:gd name="connsiteY44" fmla="*/ 3384923 h 5613023"/>
              <a:gd name="connsiteX45" fmla="*/ 401748 w 4172535"/>
              <a:gd name="connsiteY45" fmla="*/ 4664677 h 5613023"/>
              <a:gd name="connsiteX46" fmla="*/ 394422 w 4172535"/>
              <a:gd name="connsiteY46" fmla="*/ 4682121 h 5613023"/>
              <a:gd name="connsiteX47" fmla="*/ 417745 w 4172535"/>
              <a:gd name="connsiteY47" fmla="*/ 4695587 h 5613023"/>
              <a:gd name="connsiteX48" fmla="*/ 426742 w 4172535"/>
              <a:gd name="connsiteY48" fmla="*/ 4674163 h 5613023"/>
              <a:gd name="connsiteX49" fmla="*/ 730628 w 4172535"/>
              <a:gd name="connsiteY49" fmla="*/ 3196832 h 5613023"/>
              <a:gd name="connsiteX50" fmla="*/ 807330 w 4172535"/>
              <a:gd name="connsiteY50" fmla="*/ 3056065 h 5613023"/>
              <a:gd name="connsiteX51" fmla="*/ 780192 w 4172535"/>
              <a:gd name="connsiteY51" fmla="*/ 3103069 h 5613023"/>
              <a:gd name="connsiteX52" fmla="*/ 779253 w 4172535"/>
              <a:gd name="connsiteY52" fmla="*/ 3204287 h 5613023"/>
              <a:gd name="connsiteX53" fmla="*/ 471308 w 4172535"/>
              <a:gd name="connsiteY53" fmla="*/ 4694560 h 5613023"/>
              <a:gd name="connsiteX54" fmla="*/ 460496 w 4172535"/>
              <a:gd name="connsiteY54" fmla="*/ 4720269 h 5613023"/>
              <a:gd name="connsiteX55" fmla="*/ 483934 w 4172535"/>
              <a:gd name="connsiteY55" fmla="*/ 4733801 h 5613023"/>
              <a:gd name="connsiteX56" fmla="*/ 496454 w 4172535"/>
              <a:gd name="connsiteY56" fmla="*/ 4704018 h 5613023"/>
              <a:gd name="connsiteX57" fmla="*/ 805972 w 4172535"/>
              <a:gd name="connsiteY57" fmla="*/ 3204773 h 5613023"/>
              <a:gd name="connsiteX58" fmla="*/ 880907 w 4172535"/>
              <a:gd name="connsiteY58" fmla="*/ 2928626 h 5613023"/>
              <a:gd name="connsiteX59" fmla="*/ 855645 w 4172535"/>
              <a:gd name="connsiteY59" fmla="*/ 2972382 h 5613023"/>
              <a:gd name="connsiteX60" fmla="*/ 857303 w 4172535"/>
              <a:gd name="connsiteY60" fmla="*/ 3024249 h 5613023"/>
              <a:gd name="connsiteX61" fmla="*/ 528139 w 4172535"/>
              <a:gd name="connsiteY61" fmla="*/ 4758033 h 5613023"/>
              <a:gd name="connsiteX62" fmla="*/ 527694 w 4172535"/>
              <a:gd name="connsiteY62" fmla="*/ 4759066 h 5613023"/>
              <a:gd name="connsiteX63" fmla="*/ 550219 w 4172535"/>
              <a:gd name="connsiteY63" fmla="*/ 4772071 h 5613023"/>
              <a:gd name="connsiteX64" fmla="*/ 566273 w 4172535"/>
              <a:gd name="connsiteY64" fmla="*/ 4733930 h 5613023"/>
              <a:gd name="connsiteX65" fmla="*/ 883807 w 4172535"/>
              <a:gd name="connsiteY65" fmla="*/ 3016712 h 5613023"/>
              <a:gd name="connsiteX66" fmla="*/ 951864 w 4172535"/>
              <a:gd name="connsiteY66" fmla="*/ 2805726 h 5613023"/>
              <a:gd name="connsiteX67" fmla="*/ 927413 w 4172535"/>
              <a:gd name="connsiteY67" fmla="*/ 2848077 h 5613023"/>
              <a:gd name="connsiteX68" fmla="*/ 932896 w 4172535"/>
              <a:gd name="connsiteY68" fmla="*/ 3022413 h 5613023"/>
              <a:gd name="connsiteX69" fmla="*/ 610957 w 4172535"/>
              <a:gd name="connsiteY69" fmla="*/ 4754281 h 5613023"/>
              <a:gd name="connsiteX70" fmla="*/ 593042 w 4172535"/>
              <a:gd name="connsiteY70" fmla="*/ 4796794 h 5613023"/>
              <a:gd name="connsiteX71" fmla="*/ 616824 w 4172535"/>
              <a:gd name="connsiteY71" fmla="*/ 4810525 h 5613023"/>
              <a:gd name="connsiteX72" fmla="*/ 622931 w 4172535"/>
              <a:gd name="connsiteY72" fmla="*/ 4796343 h 5613023"/>
              <a:gd name="connsiteX73" fmla="*/ 953346 w 4172535"/>
              <a:gd name="connsiteY73" fmla="*/ 2825539 h 5613023"/>
              <a:gd name="connsiteX74" fmla="*/ 1019429 w 4172535"/>
              <a:gd name="connsiteY74" fmla="*/ 2688699 h 5613023"/>
              <a:gd name="connsiteX75" fmla="*/ 995719 w 4172535"/>
              <a:gd name="connsiteY75" fmla="*/ 2729766 h 5613023"/>
              <a:gd name="connsiteX76" fmla="*/ 1003014 w 4172535"/>
              <a:gd name="connsiteY76" fmla="*/ 2828894 h 5613023"/>
              <a:gd name="connsiteX77" fmla="*/ 667785 w 4172535"/>
              <a:gd name="connsiteY77" fmla="*/ 4814483 h 5613023"/>
              <a:gd name="connsiteX78" fmla="*/ 659007 w 4172535"/>
              <a:gd name="connsiteY78" fmla="*/ 4834879 h 5613023"/>
              <a:gd name="connsiteX79" fmla="*/ 682690 w 4172535"/>
              <a:gd name="connsiteY79" fmla="*/ 4848553 h 5613023"/>
              <a:gd name="connsiteX80" fmla="*/ 705857 w 4172535"/>
              <a:gd name="connsiteY80" fmla="*/ 4793626 h 5613023"/>
              <a:gd name="connsiteX81" fmla="*/ 1029449 w 4172535"/>
              <a:gd name="connsiteY81" fmla="*/ 2824510 h 5613023"/>
              <a:gd name="connsiteX82" fmla="*/ 1087606 w 4172535"/>
              <a:gd name="connsiteY82" fmla="*/ 2570614 h 5613023"/>
              <a:gd name="connsiteX83" fmla="*/ 1063055 w 4172535"/>
              <a:gd name="connsiteY83" fmla="*/ 2613137 h 5613023"/>
              <a:gd name="connsiteX84" fmla="*/ 1063756 w 4172535"/>
              <a:gd name="connsiteY84" fmla="*/ 2624143 h 5613023"/>
              <a:gd name="connsiteX85" fmla="*/ 750752 w 4172535"/>
              <a:gd name="connsiteY85" fmla="*/ 4813477 h 5613023"/>
              <a:gd name="connsiteX86" fmla="*/ 725512 w 4172535"/>
              <a:gd name="connsiteY86" fmla="*/ 4873276 h 5613023"/>
              <a:gd name="connsiteX87" fmla="*/ 748940 w 4172535"/>
              <a:gd name="connsiteY87" fmla="*/ 4886803 h 5613023"/>
              <a:gd name="connsiteX88" fmla="*/ 775752 w 4172535"/>
              <a:gd name="connsiteY88" fmla="*/ 4823294 h 5613023"/>
              <a:gd name="connsiteX89" fmla="*/ 1090844 w 4172535"/>
              <a:gd name="connsiteY89" fmla="*/ 2621241 h 5613023"/>
              <a:gd name="connsiteX90" fmla="*/ 1156978 w 4172535"/>
              <a:gd name="connsiteY90" fmla="*/ 2450457 h 5613023"/>
              <a:gd name="connsiteX91" fmla="*/ 1131997 w 4172535"/>
              <a:gd name="connsiteY91" fmla="*/ 2493726 h 5613023"/>
              <a:gd name="connsiteX92" fmla="*/ 1140222 w 4172535"/>
              <a:gd name="connsiteY92" fmla="*/ 2623449 h 5613023"/>
              <a:gd name="connsiteX93" fmla="*/ 809298 w 4172535"/>
              <a:gd name="connsiteY93" fmla="*/ 4871887 h 5613023"/>
              <a:gd name="connsiteX94" fmla="*/ 792129 w 4172535"/>
              <a:gd name="connsiteY94" fmla="*/ 4911737 h 5613023"/>
              <a:gd name="connsiteX95" fmla="*/ 815134 w 4172535"/>
              <a:gd name="connsiteY95" fmla="*/ 4925020 h 5613023"/>
              <a:gd name="connsiteX96" fmla="*/ 845537 w 4172535"/>
              <a:gd name="connsiteY96" fmla="*/ 4853078 h 5613023"/>
              <a:gd name="connsiteX97" fmla="*/ 1166995 w 4172535"/>
              <a:gd name="connsiteY97" fmla="*/ 2620736 h 5613023"/>
              <a:gd name="connsiteX98" fmla="*/ 1156702 w 4172535"/>
              <a:gd name="connsiteY98" fmla="*/ 2459128 h 5613023"/>
              <a:gd name="connsiteX99" fmla="*/ 1238758 w 4172535"/>
              <a:gd name="connsiteY99" fmla="*/ 2308811 h 5613023"/>
              <a:gd name="connsiteX100" fmla="*/ 1209588 w 4172535"/>
              <a:gd name="connsiteY100" fmla="*/ 2359334 h 5613023"/>
              <a:gd name="connsiteX101" fmla="*/ 1207057 w 4172535"/>
              <a:gd name="connsiteY101" fmla="*/ 2478050 h 5613023"/>
              <a:gd name="connsiteX102" fmla="*/ 1216815 w 4172535"/>
              <a:gd name="connsiteY102" fmla="*/ 2622818 h 5613023"/>
              <a:gd name="connsiteX103" fmla="*/ 890528 w 4172535"/>
              <a:gd name="connsiteY103" fmla="*/ 4873252 h 5613023"/>
              <a:gd name="connsiteX104" fmla="*/ 858123 w 4172535"/>
              <a:gd name="connsiteY104" fmla="*/ 4949839 h 5613023"/>
              <a:gd name="connsiteX105" fmla="*/ 881493 w 4172535"/>
              <a:gd name="connsiteY105" fmla="*/ 4963332 h 5613023"/>
              <a:gd name="connsiteX106" fmla="*/ 915426 w 4172535"/>
              <a:gd name="connsiteY106" fmla="*/ 4883102 h 5613023"/>
              <a:gd name="connsiteX107" fmla="*/ 1243146 w 4172535"/>
              <a:gd name="connsiteY107" fmla="*/ 2620042 h 5613023"/>
              <a:gd name="connsiteX108" fmla="*/ 1238338 w 4172535"/>
              <a:gd name="connsiteY108" fmla="*/ 2312096 h 5613023"/>
              <a:gd name="connsiteX109" fmla="*/ 1344033 w 4172535"/>
              <a:gd name="connsiteY109" fmla="*/ 2126470 h 5613023"/>
              <a:gd name="connsiteX110" fmla="*/ 1303102 w 4172535"/>
              <a:gd name="connsiteY110" fmla="*/ 2197364 h 5613023"/>
              <a:gd name="connsiteX111" fmla="*/ 1287693 w 4172535"/>
              <a:gd name="connsiteY111" fmla="*/ 2320151 h 5613023"/>
              <a:gd name="connsiteX112" fmla="*/ 1292713 w 4172535"/>
              <a:gd name="connsiteY112" fmla="*/ 2622251 h 5613023"/>
              <a:gd name="connsiteX113" fmla="*/ 950323 w 4172535"/>
              <a:gd name="connsiteY113" fmla="*/ 4929610 h 5613023"/>
              <a:gd name="connsiteX114" fmla="*/ 924996 w 4172535"/>
              <a:gd name="connsiteY114" fmla="*/ 4988449 h 5613023"/>
              <a:gd name="connsiteX115" fmla="*/ 947558 w 4172535"/>
              <a:gd name="connsiteY115" fmla="*/ 5001474 h 5613023"/>
              <a:gd name="connsiteX116" fmla="*/ 985197 w 4172535"/>
              <a:gd name="connsiteY116" fmla="*/ 4912579 h 5613023"/>
              <a:gd name="connsiteX117" fmla="*/ 1319423 w 4172535"/>
              <a:gd name="connsiteY117" fmla="*/ 2619222 h 5613023"/>
              <a:gd name="connsiteX118" fmla="*/ 1332505 w 4172535"/>
              <a:gd name="connsiteY118" fmla="*/ 2178432 h 5613023"/>
              <a:gd name="connsiteX119" fmla="*/ 4156577 w 4172535"/>
              <a:gd name="connsiteY119" fmla="*/ 1830102 h 5613023"/>
              <a:gd name="connsiteX120" fmla="*/ 2923326 w 4172535"/>
              <a:gd name="connsiteY120" fmla="*/ 2069399 h 5613023"/>
              <a:gd name="connsiteX121" fmla="*/ 2511316 w 4172535"/>
              <a:gd name="connsiteY121" fmla="*/ 2611967 h 5613023"/>
              <a:gd name="connsiteX122" fmla="*/ 2076162 w 4172535"/>
              <a:gd name="connsiteY122" fmla="*/ 5382760 h 5613023"/>
              <a:gd name="connsiteX123" fmla="*/ 1983331 w 4172535"/>
              <a:gd name="connsiteY123" fmla="*/ 5599479 h 5613023"/>
              <a:gd name="connsiteX124" fmla="*/ 2006791 w 4172535"/>
              <a:gd name="connsiteY124" fmla="*/ 5613023 h 5613023"/>
              <a:gd name="connsiteX125" fmla="*/ 2101170 w 4172535"/>
              <a:gd name="connsiteY125" fmla="*/ 5392672 h 5613023"/>
              <a:gd name="connsiteX126" fmla="*/ 2538151 w 4172535"/>
              <a:gd name="connsiteY126" fmla="*/ 2609822 h 5613023"/>
              <a:gd name="connsiteX127" fmla="*/ 2928440 w 4172535"/>
              <a:gd name="connsiteY127" fmla="*/ 2095581 h 5613023"/>
              <a:gd name="connsiteX128" fmla="*/ 4161565 w 4172535"/>
              <a:gd name="connsiteY128" fmla="*/ 1856536 h 5613023"/>
              <a:gd name="connsiteX129" fmla="*/ 4172300 w 4172535"/>
              <a:gd name="connsiteY129" fmla="*/ 1840827 h 5613023"/>
              <a:gd name="connsiteX130" fmla="*/ 4156577 w 4172535"/>
              <a:gd name="connsiteY130" fmla="*/ 1830102 h 5613023"/>
              <a:gd name="connsiteX131" fmla="*/ 4142054 w 4172535"/>
              <a:gd name="connsiteY131" fmla="*/ 1755909 h 5613023"/>
              <a:gd name="connsiteX132" fmla="*/ 2900089 w 4172535"/>
              <a:gd name="connsiteY132" fmla="*/ 1996973 h 5613023"/>
              <a:gd name="connsiteX133" fmla="*/ 2435102 w 4172535"/>
              <a:gd name="connsiteY133" fmla="*/ 2612913 h 5613023"/>
              <a:gd name="connsiteX134" fmla="*/ 2006426 w 4172535"/>
              <a:gd name="connsiteY134" fmla="*/ 5352842 h 5613023"/>
              <a:gd name="connsiteX135" fmla="*/ 1917182 w 4172535"/>
              <a:gd name="connsiteY135" fmla="*/ 5561287 h 5613023"/>
              <a:gd name="connsiteX136" fmla="*/ 1940628 w 4172535"/>
              <a:gd name="connsiteY136" fmla="*/ 5574824 h 5613023"/>
              <a:gd name="connsiteX137" fmla="*/ 2031374 w 4172535"/>
              <a:gd name="connsiteY137" fmla="*/ 5362840 h 5613023"/>
              <a:gd name="connsiteX138" fmla="*/ 2461874 w 4172535"/>
              <a:gd name="connsiteY138" fmla="*/ 2610453 h 5613023"/>
              <a:gd name="connsiteX139" fmla="*/ 2905140 w 4172535"/>
              <a:gd name="connsiteY139" fmla="*/ 2022965 h 5613023"/>
              <a:gd name="connsiteX140" fmla="*/ 4147106 w 4172535"/>
              <a:gd name="connsiteY140" fmla="*/ 1782343 h 5613023"/>
              <a:gd name="connsiteX141" fmla="*/ 4157809 w 4172535"/>
              <a:gd name="connsiteY141" fmla="*/ 1766602 h 5613023"/>
              <a:gd name="connsiteX142" fmla="*/ 4142054 w 4172535"/>
              <a:gd name="connsiteY142" fmla="*/ 1755909 h 5613023"/>
              <a:gd name="connsiteX143" fmla="*/ 4127532 w 4172535"/>
              <a:gd name="connsiteY143" fmla="*/ 1681085 h 5613023"/>
              <a:gd name="connsiteX144" fmla="*/ 2876663 w 4172535"/>
              <a:gd name="connsiteY144" fmla="*/ 1923789 h 5613023"/>
              <a:gd name="connsiteX145" fmla="*/ 2358888 w 4172535"/>
              <a:gd name="connsiteY145" fmla="*/ 2612913 h 5613023"/>
              <a:gd name="connsiteX146" fmla="*/ 1936789 w 4172535"/>
              <a:gd name="connsiteY146" fmla="*/ 5322697 h 5613023"/>
              <a:gd name="connsiteX147" fmla="*/ 1851066 w 4172535"/>
              <a:gd name="connsiteY147" fmla="*/ 5523115 h 5613023"/>
              <a:gd name="connsiteX148" fmla="*/ 1874811 w 4172535"/>
              <a:gd name="connsiteY148" fmla="*/ 5536824 h 5613023"/>
              <a:gd name="connsiteX149" fmla="*/ 1961982 w 4172535"/>
              <a:gd name="connsiteY149" fmla="*/ 5333022 h 5613023"/>
              <a:gd name="connsiteX150" fmla="*/ 2386102 w 4172535"/>
              <a:gd name="connsiteY150" fmla="*/ 2611210 h 5613023"/>
              <a:gd name="connsiteX151" fmla="*/ 2882282 w 4172535"/>
              <a:gd name="connsiteY151" fmla="*/ 1950476 h 5613023"/>
              <a:gd name="connsiteX152" fmla="*/ 4132772 w 4172535"/>
              <a:gd name="connsiteY152" fmla="*/ 1707456 h 5613023"/>
              <a:gd name="connsiteX153" fmla="*/ 4143254 w 4172535"/>
              <a:gd name="connsiteY153" fmla="*/ 1691810 h 5613023"/>
              <a:gd name="connsiteX154" fmla="*/ 4127532 w 4172535"/>
              <a:gd name="connsiteY154" fmla="*/ 1681085 h 5613023"/>
              <a:gd name="connsiteX155" fmla="*/ 4113008 w 4172535"/>
              <a:gd name="connsiteY155" fmla="*/ 1606639 h 5613023"/>
              <a:gd name="connsiteX156" fmla="*/ 2853615 w 4172535"/>
              <a:gd name="connsiteY156" fmla="*/ 1851363 h 5613023"/>
              <a:gd name="connsiteX157" fmla="*/ 2282737 w 4172535"/>
              <a:gd name="connsiteY157" fmla="*/ 2614049 h 5613023"/>
              <a:gd name="connsiteX158" fmla="*/ 1867344 w 4172535"/>
              <a:gd name="connsiteY158" fmla="*/ 5291602 h 5613023"/>
              <a:gd name="connsiteX159" fmla="*/ 1784711 w 4172535"/>
              <a:gd name="connsiteY159" fmla="*/ 5484805 h 5613023"/>
              <a:gd name="connsiteX160" fmla="*/ 1808169 w 4172535"/>
              <a:gd name="connsiteY160" fmla="*/ 5498348 h 5613023"/>
              <a:gd name="connsiteX161" fmla="*/ 1891761 w 4172535"/>
              <a:gd name="connsiteY161" fmla="*/ 5302825 h 5613023"/>
              <a:gd name="connsiteX162" fmla="*/ 2309447 w 4172535"/>
              <a:gd name="connsiteY162" fmla="*/ 2611651 h 5613023"/>
              <a:gd name="connsiteX163" fmla="*/ 2858793 w 4172535"/>
              <a:gd name="connsiteY163" fmla="*/ 1877608 h 5613023"/>
              <a:gd name="connsiteX164" fmla="*/ 4117997 w 4172535"/>
              <a:gd name="connsiteY164" fmla="*/ 1633074 h 5613023"/>
              <a:gd name="connsiteX165" fmla="*/ 4128731 w 4172535"/>
              <a:gd name="connsiteY165" fmla="*/ 1617364 h 5613023"/>
              <a:gd name="connsiteX166" fmla="*/ 4113008 w 4172535"/>
              <a:gd name="connsiteY166" fmla="*/ 1606639 h 5613023"/>
              <a:gd name="connsiteX167" fmla="*/ 4098549 w 4172535"/>
              <a:gd name="connsiteY167" fmla="*/ 1532257 h 5613023"/>
              <a:gd name="connsiteX168" fmla="*/ 2830379 w 4172535"/>
              <a:gd name="connsiteY168" fmla="*/ 1778621 h 5613023"/>
              <a:gd name="connsiteX169" fmla="*/ 2206649 w 4172535"/>
              <a:gd name="connsiteY169" fmla="*/ 2614554 h 5613023"/>
              <a:gd name="connsiteX170" fmla="*/ 1797500 w 4172535"/>
              <a:gd name="connsiteY170" fmla="*/ 5261699 h 5613023"/>
              <a:gd name="connsiteX171" fmla="*/ 1718479 w 4172535"/>
              <a:gd name="connsiteY171" fmla="*/ 5446566 h 5613023"/>
              <a:gd name="connsiteX172" fmla="*/ 1742049 w 4172535"/>
              <a:gd name="connsiteY172" fmla="*/ 5460174 h 5613023"/>
              <a:gd name="connsiteX173" fmla="*/ 1822545 w 4172535"/>
              <a:gd name="connsiteY173" fmla="*/ 5271824 h 5613023"/>
              <a:gd name="connsiteX174" fmla="*/ 2233422 w 4172535"/>
              <a:gd name="connsiteY174" fmla="*/ 2612535 h 5613023"/>
              <a:gd name="connsiteX175" fmla="*/ 2835556 w 4172535"/>
              <a:gd name="connsiteY175" fmla="*/ 1804992 h 5613023"/>
              <a:gd name="connsiteX176" fmla="*/ 4103726 w 4172535"/>
              <a:gd name="connsiteY176" fmla="*/ 1558502 h 5613023"/>
              <a:gd name="connsiteX177" fmla="*/ 4104232 w 4172535"/>
              <a:gd name="connsiteY177" fmla="*/ 1558502 h 5613023"/>
              <a:gd name="connsiteX178" fmla="*/ 4114088 w 4172535"/>
              <a:gd name="connsiteY178" fmla="*/ 1543209 h 5613023"/>
              <a:gd name="connsiteX179" fmla="*/ 4098549 w 4172535"/>
              <a:gd name="connsiteY179" fmla="*/ 1532257 h 5613023"/>
              <a:gd name="connsiteX180" fmla="*/ 4084089 w 4172535"/>
              <a:gd name="connsiteY180" fmla="*/ 1457812 h 5613023"/>
              <a:gd name="connsiteX181" fmla="*/ 2807205 w 4172535"/>
              <a:gd name="connsiteY181" fmla="*/ 1705942 h 5613023"/>
              <a:gd name="connsiteX182" fmla="*/ 2130120 w 4172535"/>
              <a:gd name="connsiteY182" fmla="*/ 2615248 h 5613023"/>
              <a:gd name="connsiteX183" fmla="*/ 1727599 w 4172535"/>
              <a:gd name="connsiteY183" fmla="*/ 5231668 h 5613023"/>
              <a:gd name="connsiteX184" fmla="*/ 1652165 w 4172535"/>
              <a:gd name="connsiteY184" fmla="*/ 5408280 h 5613023"/>
              <a:gd name="connsiteX185" fmla="*/ 1675819 w 4172535"/>
              <a:gd name="connsiteY185" fmla="*/ 5421936 h 5613023"/>
              <a:gd name="connsiteX186" fmla="*/ 1752828 w 4172535"/>
              <a:gd name="connsiteY186" fmla="*/ 5241619 h 5613023"/>
              <a:gd name="connsiteX187" fmla="*/ 2157208 w 4172535"/>
              <a:gd name="connsiteY187" fmla="*/ 2612913 h 5613023"/>
              <a:gd name="connsiteX188" fmla="*/ 2812383 w 4172535"/>
              <a:gd name="connsiteY188" fmla="*/ 1732250 h 5613023"/>
              <a:gd name="connsiteX189" fmla="*/ 4089267 w 4172535"/>
              <a:gd name="connsiteY189" fmla="*/ 1484057 h 5613023"/>
              <a:gd name="connsiteX190" fmla="*/ 4099812 w 4172535"/>
              <a:gd name="connsiteY190" fmla="*/ 1468347 h 5613023"/>
              <a:gd name="connsiteX191" fmla="*/ 4084089 w 4172535"/>
              <a:gd name="connsiteY191" fmla="*/ 1457812 h 5613023"/>
              <a:gd name="connsiteX192" fmla="*/ 4069376 w 4172535"/>
              <a:gd name="connsiteY192" fmla="*/ 1383366 h 5613023"/>
              <a:gd name="connsiteX193" fmla="*/ 2784031 w 4172535"/>
              <a:gd name="connsiteY193" fmla="*/ 1633263 h 5613023"/>
              <a:gd name="connsiteX194" fmla="*/ 2054348 w 4172535"/>
              <a:gd name="connsiteY194" fmla="*/ 2615815 h 5613023"/>
              <a:gd name="connsiteX195" fmla="*/ 1657855 w 4172535"/>
              <a:gd name="connsiteY195" fmla="*/ 5201853 h 5613023"/>
              <a:gd name="connsiteX196" fmla="*/ 1586024 w 4172535"/>
              <a:gd name="connsiteY196" fmla="*/ 5370093 h 5613023"/>
              <a:gd name="connsiteX197" fmla="*/ 1609720 w 4172535"/>
              <a:gd name="connsiteY197" fmla="*/ 5383774 h 5613023"/>
              <a:gd name="connsiteX198" fmla="*/ 1683084 w 4172535"/>
              <a:gd name="connsiteY198" fmla="*/ 5211857 h 5613023"/>
              <a:gd name="connsiteX199" fmla="*/ 2081120 w 4172535"/>
              <a:gd name="connsiteY199" fmla="*/ 2613355 h 5613023"/>
              <a:gd name="connsiteX200" fmla="*/ 2789209 w 4172535"/>
              <a:gd name="connsiteY200" fmla="*/ 1659571 h 5613023"/>
              <a:gd name="connsiteX201" fmla="*/ 4074491 w 4172535"/>
              <a:gd name="connsiteY201" fmla="*/ 1409611 h 5613023"/>
              <a:gd name="connsiteX202" fmla="*/ 4075274 w 4172535"/>
              <a:gd name="connsiteY202" fmla="*/ 1409460 h 5613023"/>
              <a:gd name="connsiteX203" fmla="*/ 4085383 w 4172535"/>
              <a:gd name="connsiteY203" fmla="*/ 1393467 h 5613023"/>
              <a:gd name="connsiteX204" fmla="*/ 4069376 w 4172535"/>
              <a:gd name="connsiteY204" fmla="*/ 1383366 h 5613023"/>
              <a:gd name="connsiteX205" fmla="*/ 4055485 w 4172535"/>
              <a:gd name="connsiteY205" fmla="*/ 1308858 h 5613023"/>
              <a:gd name="connsiteX206" fmla="*/ 2761047 w 4172535"/>
              <a:gd name="connsiteY206" fmla="*/ 1560584 h 5613023"/>
              <a:gd name="connsiteX207" fmla="*/ 1978070 w 4172535"/>
              <a:gd name="connsiteY207" fmla="*/ 2616509 h 5613023"/>
              <a:gd name="connsiteX208" fmla="*/ 1588386 w 4172535"/>
              <a:gd name="connsiteY208" fmla="*/ 5171785 h 5613023"/>
              <a:gd name="connsiteX209" fmla="*/ 1520054 w 4172535"/>
              <a:gd name="connsiteY209" fmla="*/ 5332005 h 5613023"/>
              <a:gd name="connsiteX210" fmla="*/ 1543390 w 4172535"/>
              <a:gd name="connsiteY210" fmla="*/ 5345478 h 5613023"/>
              <a:gd name="connsiteX211" fmla="*/ 1613243 w 4172535"/>
              <a:gd name="connsiteY211" fmla="*/ 5181688 h 5613023"/>
              <a:gd name="connsiteX212" fmla="*/ 2004906 w 4172535"/>
              <a:gd name="connsiteY212" fmla="*/ 2613986 h 5613023"/>
              <a:gd name="connsiteX213" fmla="*/ 2766225 w 4172535"/>
              <a:gd name="connsiteY213" fmla="*/ 1586955 h 5613023"/>
              <a:gd name="connsiteX214" fmla="*/ 4060663 w 4172535"/>
              <a:gd name="connsiteY214" fmla="*/ 1335166 h 5613023"/>
              <a:gd name="connsiteX215" fmla="*/ 4071239 w 4172535"/>
              <a:gd name="connsiteY215" fmla="*/ 1319425 h 5613023"/>
              <a:gd name="connsiteX216" fmla="*/ 4055485 w 4172535"/>
              <a:gd name="connsiteY216" fmla="*/ 1308858 h 5613023"/>
              <a:gd name="connsiteX217" fmla="*/ 4040583 w 4172535"/>
              <a:gd name="connsiteY217" fmla="*/ 1234349 h 5613023"/>
              <a:gd name="connsiteX218" fmla="*/ 2737558 w 4172535"/>
              <a:gd name="connsiteY218" fmla="*/ 1487779 h 5613023"/>
              <a:gd name="connsiteX219" fmla="*/ 1901983 w 4172535"/>
              <a:gd name="connsiteY219" fmla="*/ 2617077 h 5613023"/>
              <a:gd name="connsiteX220" fmla="*/ 1518537 w 4172535"/>
              <a:gd name="connsiteY220" fmla="*/ 5142023 h 5613023"/>
              <a:gd name="connsiteX221" fmla="*/ 1453858 w 4172535"/>
              <a:gd name="connsiteY221" fmla="*/ 5293787 h 5613023"/>
              <a:gd name="connsiteX222" fmla="*/ 1477338 w 4172535"/>
              <a:gd name="connsiteY222" fmla="*/ 5307343 h 5613023"/>
              <a:gd name="connsiteX223" fmla="*/ 1543580 w 4172535"/>
              <a:gd name="connsiteY223" fmla="*/ 5151912 h 5613023"/>
              <a:gd name="connsiteX224" fmla="*/ 1928819 w 4172535"/>
              <a:gd name="connsiteY224" fmla="*/ 2614617 h 5613023"/>
              <a:gd name="connsiteX225" fmla="*/ 2742799 w 4172535"/>
              <a:gd name="connsiteY225" fmla="*/ 1514213 h 5613023"/>
              <a:gd name="connsiteX226" fmla="*/ 4045761 w 4172535"/>
              <a:gd name="connsiteY226" fmla="*/ 1260594 h 5613023"/>
              <a:gd name="connsiteX227" fmla="*/ 4056432 w 4172535"/>
              <a:gd name="connsiteY227" fmla="*/ 1244822 h 5613023"/>
              <a:gd name="connsiteX228" fmla="*/ 4056413 w 4172535"/>
              <a:gd name="connsiteY228" fmla="*/ 1244728 h 5613023"/>
              <a:gd name="connsiteX229" fmla="*/ 4040583 w 4172535"/>
              <a:gd name="connsiteY229" fmla="*/ 1234349 h 5613023"/>
              <a:gd name="connsiteX230" fmla="*/ 4026060 w 4172535"/>
              <a:gd name="connsiteY230" fmla="*/ 1160030 h 5613023"/>
              <a:gd name="connsiteX231" fmla="*/ 2714447 w 4172535"/>
              <a:gd name="connsiteY231" fmla="*/ 1415290 h 5613023"/>
              <a:gd name="connsiteX232" fmla="*/ 1825769 w 4172535"/>
              <a:gd name="connsiteY232" fmla="*/ 2617708 h 5613023"/>
              <a:gd name="connsiteX233" fmla="*/ 1448574 w 4172535"/>
              <a:gd name="connsiteY233" fmla="*/ 5111997 h 5613023"/>
              <a:gd name="connsiteX234" fmla="*/ 1387467 w 4172535"/>
              <a:gd name="connsiteY234" fmla="*/ 5255456 h 5613023"/>
              <a:gd name="connsiteX235" fmla="*/ 1410985 w 4172535"/>
              <a:gd name="connsiteY235" fmla="*/ 5269034 h 5613023"/>
              <a:gd name="connsiteX236" fmla="*/ 1473684 w 4172535"/>
              <a:gd name="connsiteY236" fmla="*/ 5121789 h 5613023"/>
              <a:gd name="connsiteX237" fmla="*/ 1852542 w 4172535"/>
              <a:gd name="connsiteY237" fmla="*/ 2615058 h 5613023"/>
              <a:gd name="connsiteX238" fmla="*/ 2719625 w 4172535"/>
              <a:gd name="connsiteY238" fmla="*/ 1441598 h 5613023"/>
              <a:gd name="connsiteX239" fmla="*/ 4031301 w 4172535"/>
              <a:gd name="connsiteY239" fmla="*/ 1186338 h 5613023"/>
              <a:gd name="connsiteX240" fmla="*/ 4041909 w 4172535"/>
              <a:gd name="connsiteY240" fmla="*/ 1170566 h 5613023"/>
              <a:gd name="connsiteX241" fmla="*/ 4026060 w 4172535"/>
              <a:gd name="connsiteY241" fmla="*/ 1160030 h 5613023"/>
              <a:gd name="connsiteX242" fmla="*/ 4011537 w 4172535"/>
              <a:gd name="connsiteY242" fmla="*/ 1085522 h 5613023"/>
              <a:gd name="connsiteX243" fmla="*/ 2690895 w 4172535"/>
              <a:gd name="connsiteY243" fmla="*/ 1342800 h 5613023"/>
              <a:gd name="connsiteX244" fmla="*/ 1749302 w 4172535"/>
              <a:gd name="connsiteY244" fmla="*/ 2618528 h 5613023"/>
              <a:gd name="connsiteX245" fmla="*/ 1378644 w 4172535"/>
              <a:gd name="connsiteY245" fmla="*/ 5082431 h 5613023"/>
              <a:gd name="connsiteX246" fmla="*/ 1321276 w 4172535"/>
              <a:gd name="connsiteY246" fmla="*/ 5217241 h 5613023"/>
              <a:gd name="connsiteX247" fmla="*/ 1344809 w 4172535"/>
              <a:gd name="connsiteY247" fmla="*/ 5230828 h 5613023"/>
              <a:gd name="connsiteX248" fmla="*/ 1403833 w 4172535"/>
              <a:gd name="connsiteY248" fmla="*/ 5092118 h 5613023"/>
              <a:gd name="connsiteX249" fmla="*/ 1776327 w 4172535"/>
              <a:gd name="connsiteY249" fmla="*/ 2615879 h 5613023"/>
              <a:gd name="connsiteX250" fmla="*/ 2696325 w 4172535"/>
              <a:gd name="connsiteY250" fmla="*/ 1368919 h 5613023"/>
              <a:gd name="connsiteX251" fmla="*/ 4016715 w 4172535"/>
              <a:gd name="connsiteY251" fmla="*/ 1111767 h 5613023"/>
              <a:gd name="connsiteX252" fmla="*/ 4027386 w 4172535"/>
              <a:gd name="connsiteY252" fmla="*/ 1095995 h 5613023"/>
              <a:gd name="connsiteX253" fmla="*/ 4011537 w 4172535"/>
              <a:gd name="connsiteY253" fmla="*/ 1085522 h 5613023"/>
              <a:gd name="connsiteX254" fmla="*/ 3996825 w 4172535"/>
              <a:gd name="connsiteY254" fmla="*/ 1011203 h 5613023"/>
              <a:gd name="connsiteX255" fmla="*/ 2667595 w 4172535"/>
              <a:gd name="connsiteY255" fmla="*/ 1269869 h 5613023"/>
              <a:gd name="connsiteX256" fmla="*/ 1673467 w 4172535"/>
              <a:gd name="connsiteY256" fmla="*/ 2618844 h 5613023"/>
              <a:gd name="connsiteX257" fmla="*/ 1309084 w 4172535"/>
              <a:gd name="connsiteY257" fmla="*/ 5052141 h 5613023"/>
              <a:gd name="connsiteX258" fmla="*/ 1255123 w 4172535"/>
              <a:gd name="connsiteY258" fmla="*/ 5179047 h 5613023"/>
              <a:gd name="connsiteX259" fmla="*/ 1278582 w 4172535"/>
              <a:gd name="connsiteY259" fmla="*/ 5192591 h 5613023"/>
              <a:gd name="connsiteX260" fmla="*/ 1334058 w 4172535"/>
              <a:gd name="connsiteY260" fmla="*/ 5062112 h 5613023"/>
              <a:gd name="connsiteX261" fmla="*/ 1700177 w 4172535"/>
              <a:gd name="connsiteY261" fmla="*/ 2616383 h 5613023"/>
              <a:gd name="connsiteX262" fmla="*/ 2672899 w 4172535"/>
              <a:gd name="connsiteY262" fmla="*/ 1296114 h 5613023"/>
              <a:gd name="connsiteX263" fmla="*/ 4002003 w 4172535"/>
              <a:gd name="connsiteY263" fmla="*/ 1037448 h 5613023"/>
              <a:gd name="connsiteX264" fmla="*/ 4012674 w 4172535"/>
              <a:gd name="connsiteY264" fmla="*/ 1021675 h 5613023"/>
              <a:gd name="connsiteX265" fmla="*/ 3996825 w 4172535"/>
              <a:gd name="connsiteY265" fmla="*/ 1011203 h 5613023"/>
              <a:gd name="connsiteX266" fmla="*/ 3982491 w 4172535"/>
              <a:gd name="connsiteY266" fmla="*/ 936505 h 5613023"/>
              <a:gd name="connsiteX267" fmla="*/ 2644611 w 4172535"/>
              <a:gd name="connsiteY267" fmla="*/ 1197190 h 5613023"/>
              <a:gd name="connsiteX268" fmla="*/ 1597253 w 4172535"/>
              <a:gd name="connsiteY268" fmla="*/ 2619601 h 5613023"/>
              <a:gd name="connsiteX269" fmla="*/ 1239304 w 4172535"/>
              <a:gd name="connsiteY269" fmla="*/ 5022579 h 5613023"/>
              <a:gd name="connsiteX270" fmla="*/ 1189037 w 4172535"/>
              <a:gd name="connsiteY270" fmla="*/ 5140893 h 5613023"/>
              <a:gd name="connsiteX271" fmla="*/ 1212404 w 4172535"/>
              <a:gd name="connsiteY271" fmla="*/ 5154384 h 5613023"/>
              <a:gd name="connsiteX272" fmla="*/ 1264254 w 4172535"/>
              <a:gd name="connsiteY272" fmla="*/ 5032331 h 5613023"/>
              <a:gd name="connsiteX273" fmla="*/ 1624026 w 4172535"/>
              <a:gd name="connsiteY273" fmla="*/ 2616888 h 5613023"/>
              <a:gd name="connsiteX274" fmla="*/ 2649915 w 4172535"/>
              <a:gd name="connsiteY274" fmla="*/ 1223561 h 5613023"/>
              <a:gd name="connsiteX275" fmla="*/ 3987921 w 4172535"/>
              <a:gd name="connsiteY275" fmla="*/ 962687 h 5613023"/>
              <a:gd name="connsiteX276" fmla="*/ 3998340 w 4172535"/>
              <a:gd name="connsiteY276" fmla="*/ 947041 h 5613023"/>
              <a:gd name="connsiteX277" fmla="*/ 3982491 w 4172535"/>
              <a:gd name="connsiteY277" fmla="*/ 936505 h 5613023"/>
              <a:gd name="connsiteX278" fmla="*/ 3968347 w 4172535"/>
              <a:gd name="connsiteY278" fmla="*/ 862123 h 5613023"/>
              <a:gd name="connsiteX279" fmla="*/ 2621501 w 4172535"/>
              <a:gd name="connsiteY279" fmla="*/ 1124889 h 5613023"/>
              <a:gd name="connsiteX280" fmla="*/ 1521166 w 4172535"/>
              <a:gd name="connsiteY280" fmla="*/ 2620610 h 5613023"/>
              <a:gd name="connsiteX281" fmla="*/ 1169606 w 4172535"/>
              <a:gd name="connsiteY281" fmla="*/ 4992875 h 5613023"/>
              <a:gd name="connsiteX282" fmla="*/ 1122962 w 4172535"/>
              <a:gd name="connsiteY282" fmla="*/ 5102744 h 5613023"/>
              <a:gd name="connsiteX283" fmla="*/ 1146248 w 4172535"/>
              <a:gd name="connsiteY283" fmla="*/ 5116188 h 5613023"/>
              <a:gd name="connsiteX284" fmla="*/ 1194551 w 4172535"/>
              <a:gd name="connsiteY284" fmla="*/ 5002394 h 5613023"/>
              <a:gd name="connsiteX285" fmla="*/ 1547875 w 4172535"/>
              <a:gd name="connsiteY285" fmla="*/ 2617582 h 5613023"/>
              <a:gd name="connsiteX286" fmla="*/ 2626994 w 4172535"/>
              <a:gd name="connsiteY286" fmla="*/ 1150882 h 5613023"/>
              <a:gd name="connsiteX287" fmla="*/ 3973525 w 4172535"/>
              <a:gd name="connsiteY287" fmla="*/ 888431 h 5613023"/>
              <a:gd name="connsiteX288" fmla="*/ 3984101 w 4172535"/>
              <a:gd name="connsiteY288" fmla="*/ 872690 h 5613023"/>
              <a:gd name="connsiteX289" fmla="*/ 3968347 w 4172535"/>
              <a:gd name="connsiteY289" fmla="*/ 862123 h 5613023"/>
              <a:gd name="connsiteX290" fmla="*/ 2576037 w 4172535"/>
              <a:gd name="connsiteY290" fmla="*/ 2475 h 5613023"/>
              <a:gd name="connsiteX291" fmla="*/ 2571750 w 4172535"/>
              <a:gd name="connsiteY291" fmla="*/ 0 h 5613023"/>
              <a:gd name="connsiteX292" fmla="*/ 2569593 w 4172535"/>
              <a:gd name="connsiteY292" fmla="*/ 3737 h 5613023"/>
              <a:gd name="connsiteX293" fmla="*/ 2676037 w 4172535"/>
              <a:gd name="connsiteY293" fmla="*/ 60210 h 5613023"/>
              <a:gd name="connsiteX294" fmla="*/ 2640711 w 4172535"/>
              <a:gd name="connsiteY294" fmla="*/ 39815 h 5613023"/>
              <a:gd name="connsiteX295" fmla="*/ 2537045 w 4172535"/>
              <a:gd name="connsiteY295" fmla="*/ 60112 h 5613023"/>
              <a:gd name="connsiteX296" fmla="*/ 2519261 w 4172535"/>
              <a:gd name="connsiteY296" fmla="*/ 90915 h 5613023"/>
              <a:gd name="connsiteX297" fmla="*/ 2775934 w 4172535"/>
              <a:gd name="connsiteY297" fmla="*/ 117886 h 5613023"/>
              <a:gd name="connsiteX298" fmla="*/ 2740624 w 4172535"/>
              <a:gd name="connsiteY298" fmla="*/ 97499 h 5613023"/>
              <a:gd name="connsiteX299" fmla="*/ 2486769 w 4172535"/>
              <a:gd name="connsiteY299" fmla="*/ 147191 h 5613023"/>
              <a:gd name="connsiteX300" fmla="*/ 2468990 w 4172535"/>
              <a:gd name="connsiteY300" fmla="*/ 177986 h 5613023"/>
              <a:gd name="connsiteX301" fmla="*/ 2875607 w 4172535"/>
              <a:gd name="connsiteY301" fmla="*/ 175432 h 5613023"/>
              <a:gd name="connsiteX302" fmla="*/ 2840431 w 4172535"/>
              <a:gd name="connsiteY302" fmla="*/ 155123 h 5613023"/>
              <a:gd name="connsiteX303" fmla="*/ 2436576 w 4172535"/>
              <a:gd name="connsiteY303" fmla="*/ 234129 h 5613023"/>
              <a:gd name="connsiteX304" fmla="*/ 2418876 w 4172535"/>
              <a:gd name="connsiteY304" fmla="*/ 264786 h 5613023"/>
              <a:gd name="connsiteX305" fmla="*/ 2975594 w 4172535"/>
              <a:gd name="connsiteY305" fmla="*/ 233159 h 5613023"/>
              <a:gd name="connsiteX306" fmla="*/ 2940418 w 4172535"/>
              <a:gd name="connsiteY306" fmla="*/ 212851 h 5613023"/>
              <a:gd name="connsiteX307" fmla="*/ 2386287 w 4172535"/>
              <a:gd name="connsiteY307" fmla="*/ 321231 h 5613023"/>
              <a:gd name="connsiteX308" fmla="*/ 2368410 w 4172535"/>
              <a:gd name="connsiteY308" fmla="*/ 352196 h 5613023"/>
              <a:gd name="connsiteX309" fmla="*/ 2371327 w 4172535"/>
              <a:gd name="connsiteY309" fmla="*/ 351478 h 5613023"/>
              <a:gd name="connsiteX310" fmla="*/ 3075640 w 4172535"/>
              <a:gd name="connsiteY310" fmla="*/ 290921 h 5613023"/>
              <a:gd name="connsiteX311" fmla="*/ 3040348 w 4172535"/>
              <a:gd name="connsiteY311" fmla="*/ 270545 h 5613023"/>
              <a:gd name="connsiteX312" fmla="*/ 2389323 w 4172535"/>
              <a:gd name="connsiteY312" fmla="*/ 397849 h 5613023"/>
              <a:gd name="connsiteX313" fmla="*/ 2334154 w 4172535"/>
              <a:gd name="connsiteY313" fmla="*/ 411528 h 5613023"/>
              <a:gd name="connsiteX314" fmla="*/ 2315502 w 4172535"/>
              <a:gd name="connsiteY314" fmla="*/ 443835 h 5613023"/>
              <a:gd name="connsiteX315" fmla="*/ 2394627 w 4172535"/>
              <a:gd name="connsiteY315" fmla="*/ 424220 h 5613023"/>
              <a:gd name="connsiteX316" fmla="*/ 3175538 w 4172535"/>
              <a:gd name="connsiteY316" fmla="*/ 348597 h 5613023"/>
              <a:gd name="connsiteX317" fmla="*/ 3140418 w 4172535"/>
              <a:gd name="connsiteY317" fmla="*/ 328321 h 5613023"/>
              <a:gd name="connsiteX318" fmla="*/ 2412496 w 4172535"/>
              <a:gd name="connsiteY318" fmla="*/ 470590 h 5613023"/>
              <a:gd name="connsiteX319" fmla="*/ 2281274 w 4172535"/>
              <a:gd name="connsiteY319" fmla="*/ 503119 h 5613023"/>
              <a:gd name="connsiteX320" fmla="*/ 2262691 w 4172535"/>
              <a:gd name="connsiteY320" fmla="*/ 535306 h 5613023"/>
              <a:gd name="connsiteX321" fmla="*/ 2417864 w 4172535"/>
              <a:gd name="connsiteY321" fmla="*/ 496836 h 5613023"/>
              <a:gd name="connsiteX322" fmla="*/ 3275431 w 4172535"/>
              <a:gd name="connsiteY322" fmla="*/ 406271 h 5613023"/>
              <a:gd name="connsiteX323" fmla="*/ 3240812 w 4172535"/>
              <a:gd name="connsiteY323" fmla="*/ 386283 h 5613023"/>
              <a:gd name="connsiteX324" fmla="*/ 2435796 w 4172535"/>
              <a:gd name="connsiteY324" fmla="*/ 543585 h 5613023"/>
              <a:gd name="connsiteX325" fmla="*/ 2257167 w 4172535"/>
              <a:gd name="connsiteY325" fmla="*/ 587822 h 5613023"/>
              <a:gd name="connsiteX326" fmla="*/ 2226054 w 4172535"/>
              <a:gd name="connsiteY326" fmla="*/ 598765 h 5613023"/>
              <a:gd name="connsiteX327" fmla="*/ 2205753 w 4172535"/>
              <a:gd name="connsiteY327" fmla="*/ 633926 h 5613023"/>
              <a:gd name="connsiteX328" fmla="*/ 2264841 w 4172535"/>
              <a:gd name="connsiteY328" fmla="*/ 613129 h 5613023"/>
              <a:gd name="connsiteX329" fmla="*/ 2440974 w 4172535"/>
              <a:gd name="connsiteY329" fmla="*/ 569451 h 5613023"/>
              <a:gd name="connsiteX330" fmla="*/ 3375392 w 4172535"/>
              <a:gd name="connsiteY330" fmla="*/ 463983 h 5613023"/>
              <a:gd name="connsiteX331" fmla="*/ 3340350 w 4172535"/>
              <a:gd name="connsiteY331" fmla="*/ 443751 h 5613023"/>
              <a:gd name="connsiteX332" fmla="*/ 2459222 w 4172535"/>
              <a:gd name="connsiteY332" fmla="*/ 615885 h 5613023"/>
              <a:gd name="connsiteX333" fmla="*/ 2286845 w 4172535"/>
              <a:gd name="connsiteY333" fmla="*/ 658576 h 5613023"/>
              <a:gd name="connsiteX334" fmla="*/ 2167241 w 4172535"/>
              <a:gd name="connsiteY334" fmla="*/ 700632 h 5613023"/>
              <a:gd name="connsiteX335" fmla="*/ 2146734 w 4172535"/>
              <a:gd name="connsiteY335" fmla="*/ 736150 h 5613023"/>
              <a:gd name="connsiteX336" fmla="*/ 2294298 w 4172535"/>
              <a:gd name="connsiteY336" fmla="*/ 684230 h 5613023"/>
              <a:gd name="connsiteX337" fmla="*/ 2464148 w 4172535"/>
              <a:gd name="connsiteY337" fmla="*/ 642130 h 5613023"/>
              <a:gd name="connsiteX338" fmla="*/ 3475571 w 4172535"/>
              <a:gd name="connsiteY338" fmla="*/ 521822 h 5613023"/>
              <a:gd name="connsiteX339" fmla="*/ 3440382 w 4172535"/>
              <a:gd name="connsiteY339" fmla="*/ 501505 h 5613023"/>
              <a:gd name="connsiteX340" fmla="*/ 2482207 w 4172535"/>
              <a:gd name="connsiteY340" fmla="*/ 688690 h 5613023"/>
              <a:gd name="connsiteX341" fmla="*/ 2157418 w 4172535"/>
              <a:gd name="connsiteY341" fmla="*/ 785641 h 5613023"/>
              <a:gd name="connsiteX342" fmla="*/ 2103883 w 4172535"/>
              <a:gd name="connsiteY342" fmla="*/ 810370 h 5613023"/>
              <a:gd name="connsiteX343" fmla="*/ 2080642 w 4172535"/>
              <a:gd name="connsiteY343" fmla="*/ 850624 h 5613023"/>
              <a:gd name="connsiteX344" fmla="*/ 2167626 w 4172535"/>
              <a:gd name="connsiteY344" fmla="*/ 810407 h 5613023"/>
              <a:gd name="connsiteX345" fmla="*/ 2487510 w 4172535"/>
              <a:gd name="connsiteY345" fmla="*/ 714746 h 5613023"/>
              <a:gd name="connsiteX346" fmla="*/ 3575715 w 4172535"/>
              <a:gd name="connsiteY346" fmla="*/ 579640 h 5613023"/>
              <a:gd name="connsiteX347" fmla="*/ 3540445 w 4172535"/>
              <a:gd name="connsiteY347" fmla="*/ 559276 h 5613023"/>
              <a:gd name="connsiteX348" fmla="*/ 2505443 w 4172535"/>
              <a:gd name="connsiteY348" fmla="*/ 761243 h 5613023"/>
              <a:gd name="connsiteX349" fmla="*/ 2047910 w 4172535"/>
              <a:gd name="connsiteY349" fmla="*/ 921524 h 5613023"/>
              <a:gd name="connsiteX350" fmla="*/ 2035568 w 4172535"/>
              <a:gd name="connsiteY350" fmla="*/ 928695 h 5613023"/>
              <a:gd name="connsiteX351" fmla="*/ 2008623 w 4172535"/>
              <a:gd name="connsiteY351" fmla="*/ 975366 h 5613023"/>
              <a:gd name="connsiteX352" fmla="*/ 2060276 w 4172535"/>
              <a:gd name="connsiteY352" fmla="*/ 945343 h 5613023"/>
              <a:gd name="connsiteX353" fmla="*/ 2510621 w 4172535"/>
              <a:gd name="connsiteY353" fmla="*/ 787488 h 5613023"/>
              <a:gd name="connsiteX354" fmla="*/ 3675634 w 4172535"/>
              <a:gd name="connsiteY354" fmla="*/ 637328 h 5613023"/>
              <a:gd name="connsiteX355" fmla="*/ 3640173 w 4172535"/>
              <a:gd name="connsiteY355" fmla="*/ 616855 h 5613023"/>
              <a:gd name="connsiteX356" fmla="*/ 2528680 w 4172535"/>
              <a:gd name="connsiteY356" fmla="*/ 833796 h 5613023"/>
              <a:gd name="connsiteX357" fmla="*/ 1966063 w 4172535"/>
              <a:gd name="connsiteY357" fmla="*/ 1058906 h 5613023"/>
              <a:gd name="connsiteX358" fmla="*/ 1956512 w 4172535"/>
              <a:gd name="connsiteY358" fmla="*/ 1065624 h 5613023"/>
              <a:gd name="connsiteX359" fmla="*/ 1924686 w 4172535"/>
              <a:gd name="connsiteY359" fmla="*/ 1120749 h 5613023"/>
              <a:gd name="connsiteX360" fmla="*/ 1972297 w 4172535"/>
              <a:gd name="connsiteY360" fmla="*/ 1086831 h 5613023"/>
              <a:gd name="connsiteX361" fmla="*/ 2533921 w 4172535"/>
              <a:gd name="connsiteY361" fmla="*/ 860230 h 5613023"/>
              <a:gd name="connsiteX362" fmla="*/ 3775430 w 4172535"/>
              <a:gd name="connsiteY362" fmla="*/ 694945 h 5613023"/>
              <a:gd name="connsiteX363" fmla="*/ 3739942 w 4172535"/>
              <a:gd name="connsiteY363" fmla="*/ 674456 h 5613023"/>
              <a:gd name="connsiteX364" fmla="*/ 2551980 w 4172535"/>
              <a:gd name="connsiteY364" fmla="*/ 906222 h 5613023"/>
              <a:gd name="connsiteX365" fmla="*/ 1883548 w 4172535"/>
              <a:gd name="connsiteY365" fmla="*/ 1210367 h 5613023"/>
              <a:gd name="connsiteX366" fmla="*/ 1862566 w 4172535"/>
              <a:gd name="connsiteY366" fmla="*/ 1228344 h 5613023"/>
              <a:gd name="connsiteX367" fmla="*/ 1822113 w 4172535"/>
              <a:gd name="connsiteY367" fmla="*/ 1298411 h 5613023"/>
              <a:gd name="connsiteX368" fmla="*/ 1900091 w 4172535"/>
              <a:gd name="connsiteY368" fmla="*/ 1231612 h 5613023"/>
              <a:gd name="connsiteX369" fmla="*/ 2557094 w 4172535"/>
              <a:gd name="connsiteY369" fmla="*/ 932783 h 5613023"/>
              <a:gd name="connsiteX370" fmla="*/ 3875651 w 4172535"/>
              <a:gd name="connsiteY370" fmla="*/ 752808 h 5613023"/>
              <a:gd name="connsiteX371" fmla="*/ 3840301 w 4172535"/>
              <a:gd name="connsiteY371" fmla="*/ 732399 h 5613023"/>
              <a:gd name="connsiteX372" fmla="*/ 2574964 w 4172535"/>
              <a:gd name="connsiteY372" fmla="*/ 979279 h 5613023"/>
              <a:gd name="connsiteX373" fmla="*/ 1735391 w 4172535"/>
              <a:gd name="connsiteY373" fmla="*/ 1457855 h 5613023"/>
              <a:gd name="connsiteX374" fmla="*/ 1716684 w 4172535"/>
              <a:gd name="connsiteY374" fmla="*/ 1481018 h 5613023"/>
              <a:gd name="connsiteX375" fmla="*/ 1446983 w 4172535"/>
              <a:gd name="connsiteY375" fmla="*/ 1948155 h 5613023"/>
              <a:gd name="connsiteX376" fmla="*/ 1412225 w 4172535"/>
              <a:gd name="connsiteY376" fmla="*/ 2055959 h 5613023"/>
              <a:gd name="connsiteX377" fmla="*/ 1368927 w 4172535"/>
              <a:gd name="connsiteY377" fmla="*/ 2621430 h 5613023"/>
              <a:gd name="connsiteX378" fmla="*/ 1020508 w 4172535"/>
              <a:gd name="connsiteY378" fmla="*/ 4957395 h 5613023"/>
              <a:gd name="connsiteX379" fmla="*/ 990802 w 4172535"/>
              <a:gd name="connsiteY379" fmla="*/ 5026441 h 5613023"/>
              <a:gd name="connsiteX380" fmla="*/ 1013845 w 4172535"/>
              <a:gd name="connsiteY380" fmla="*/ 5039745 h 5613023"/>
              <a:gd name="connsiteX381" fmla="*/ 1054986 w 4172535"/>
              <a:gd name="connsiteY381" fmla="*/ 4942653 h 5613023"/>
              <a:gd name="connsiteX382" fmla="*/ 1395573 w 4172535"/>
              <a:gd name="connsiteY382" fmla="*/ 2618718 h 5613023"/>
              <a:gd name="connsiteX383" fmla="*/ 2580079 w 4172535"/>
              <a:gd name="connsiteY383" fmla="*/ 1005588 h 5613023"/>
              <a:gd name="connsiteX384" fmla="*/ 3968634 w 4172535"/>
              <a:gd name="connsiteY384" fmla="*/ 806492 h 5613023"/>
              <a:gd name="connsiteX385" fmla="*/ 3940438 w 4172535"/>
              <a:gd name="connsiteY385" fmla="*/ 790213 h 5613023"/>
              <a:gd name="connsiteX386" fmla="*/ 2598138 w 4172535"/>
              <a:gd name="connsiteY386" fmla="*/ 1051895 h 5613023"/>
              <a:gd name="connsiteX387" fmla="*/ 1445141 w 4172535"/>
              <a:gd name="connsiteY387" fmla="*/ 2620989 h 5613023"/>
              <a:gd name="connsiteX388" fmla="*/ 1100009 w 4172535"/>
              <a:gd name="connsiteY388" fmla="*/ 4962870 h 5613023"/>
              <a:gd name="connsiteX389" fmla="*/ 1056869 w 4172535"/>
              <a:gd name="connsiteY389" fmla="*/ 5064585 h 5613023"/>
              <a:gd name="connsiteX390" fmla="*/ 1080039 w 4172535"/>
              <a:gd name="connsiteY390" fmla="*/ 5077962 h 5613023"/>
              <a:gd name="connsiteX391" fmla="*/ 1124702 w 4172535"/>
              <a:gd name="connsiteY391" fmla="*/ 4972656 h 5613023"/>
              <a:gd name="connsiteX392" fmla="*/ 1471724 w 4172535"/>
              <a:gd name="connsiteY392" fmla="*/ 2618213 h 5613023"/>
              <a:gd name="connsiteX393" fmla="*/ 2603442 w 4172535"/>
              <a:gd name="connsiteY393" fmla="*/ 1078203 h 5613023"/>
              <a:gd name="connsiteX394" fmla="*/ 3958686 w 4172535"/>
              <a:gd name="connsiteY394" fmla="*/ 813985 h 5613023"/>
              <a:gd name="connsiteX395" fmla="*/ 3960322 w 4172535"/>
              <a:gd name="connsiteY395" fmla="*/ 813657 h 5613023"/>
              <a:gd name="connsiteX396" fmla="*/ 3968507 w 4172535"/>
              <a:gd name="connsiteY396" fmla="*/ 807427 h 5613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Lst>
            <a:rect l="l" t="t" r="r" b="b"/>
            <a:pathLst>
              <a:path w="4172535" h="5613023">
                <a:moveTo>
                  <a:pt x="62272" y="4346544"/>
                </a:moveTo>
                <a:lnTo>
                  <a:pt x="0" y="4454402"/>
                </a:lnTo>
                <a:lnTo>
                  <a:pt x="18829" y="4465272"/>
                </a:lnTo>
                <a:close/>
                <a:moveTo>
                  <a:pt x="227587" y="4060210"/>
                </a:moveTo>
                <a:lnTo>
                  <a:pt x="168293" y="4162910"/>
                </a:lnTo>
                <a:lnTo>
                  <a:pt x="112739" y="4351897"/>
                </a:lnTo>
                <a:lnTo>
                  <a:pt x="62003" y="4490199"/>
                </a:lnTo>
                <a:lnTo>
                  <a:pt x="84982" y="4503466"/>
                </a:lnTo>
                <a:lnTo>
                  <a:pt x="124252" y="4399870"/>
                </a:lnTo>
                <a:cubicBezTo>
                  <a:pt x="144185" y="4343503"/>
                  <a:pt x="162846" y="4286716"/>
                  <a:pt x="180222" y="4229554"/>
                </a:cubicBezTo>
                <a:close/>
                <a:moveTo>
                  <a:pt x="349361" y="3849291"/>
                </a:moveTo>
                <a:lnTo>
                  <a:pt x="307256" y="3922220"/>
                </a:lnTo>
                <a:lnTo>
                  <a:pt x="283428" y="4040264"/>
                </a:lnTo>
                <a:cubicBezTo>
                  <a:pt x="255097" y="4154631"/>
                  <a:pt x="221773" y="4267762"/>
                  <a:pt x="183540" y="4379328"/>
                </a:cubicBezTo>
                <a:lnTo>
                  <a:pt x="128676" y="4528693"/>
                </a:lnTo>
                <a:lnTo>
                  <a:pt x="152243" y="4542299"/>
                </a:lnTo>
                <a:lnTo>
                  <a:pt x="209006" y="4387761"/>
                </a:lnTo>
                <a:cubicBezTo>
                  <a:pt x="247493" y="4275456"/>
                  <a:pt x="281039" y="4161575"/>
                  <a:pt x="309560" y="4046452"/>
                </a:cubicBezTo>
                <a:close/>
                <a:moveTo>
                  <a:pt x="460489" y="3656812"/>
                </a:moveTo>
                <a:lnTo>
                  <a:pt x="425731" y="3717014"/>
                </a:lnTo>
                <a:lnTo>
                  <a:pt x="423446" y="3733199"/>
                </a:lnTo>
                <a:cubicBezTo>
                  <a:pt x="383844" y="3974709"/>
                  <a:pt x="322832" y="4212246"/>
                  <a:pt x="241141" y="4442964"/>
                </a:cubicBezTo>
                <a:lnTo>
                  <a:pt x="194261" y="4566558"/>
                </a:lnTo>
                <a:lnTo>
                  <a:pt x="218622" y="4580623"/>
                </a:lnTo>
                <a:lnTo>
                  <a:pt x="279664" y="4414785"/>
                </a:lnTo>
                <a:cubicBezTo>
                  <a:pt x="358017" y="4186702"/>
                  <a:pt x="416350" y="3952217"/>
                  <a:pt x="453991" y="3714024"/>
                </a:cubicBezTo>
                <a:close/>
                <a:moveTo>
                  <a:pt x="558967" y="3486243"/>
                </a:moveTo>
                <a:lnTo>
                  <a:pt x="521924" y="3550404"/>
                </a:lnTo>
                <a:lnTo>
                  <a:pt x="501745" y="3726361"/>
                </a:lnTo>
                <a:cubicBezTo>
                  <a:pt x="453966" y="4026808"/>
                  <a:pt x="373645" y="4321392"/>
                  <a:pt x="262099" y="4604829"/>
                </a:cubicBezTo>
                <a:lnTo>
                  <a:pt x="261797" y="4605550"/>
                </a:lnTo>
                <a:lnTo>
                  <a:pt x="284764" y="4618810"/>
                </a:lnTo>
                <a:lnTo>
                  <a:pt x="338219" y="4477990"/>
                </a:lnTo>
                <a:cubicBezTo>
                  <a:pt x="442603" y="4183452"/>
                  <a:pt x="514051" y="3878042"/>
                  <a:pt x="551110" y="3567414"/>
                </a:cubicBezTo>
                <a:close/>
                <a:moveTo>
                  <a:pt x="646622" y="3334420"/>
                </a:moveTo>
                <a:lnTo>
                  <a:pt x="617832" y="3384285"/>
                </a:lnTo>
                <a:lnTo>
                  <a:pt x="617588" y="3388871"/>
                </a:lnTo>
                <a:cubicBezTo>
                  <a:pt x="589020" y="3766878"/>
                  <a:pt x="510294" y="4138921"/>
                  <a:pt x="383935" y="4495223"/>
                </a:cubicBezTo>
                <a:lnTo>
                  <a:pt x="327609" y="4643547"/>
                </a:lnTo>
                <a:lnTo>
                  <a:pt x="351451" y="4657312"/>
                </a:lnTo>
                <a:lnTo>
                  <a:pt x="356846" y="4644448"/>
                </a:lnTo>
                <a:cubicBezTo>
                  <a:pt x="516649" y="4238995"/>
                  <a:pt x="614079" y="3811232"/>
                  <a:pt x="645446" y="3375903"/>
                </a:cubicBezTo>
                <a:close/>
                <a:moveTo>
                  <a:pt x="730691" y="3188808"/>
                </a:moveTo>
                <a:lnTo>
                  <a:pt x="701380" y="3239577"/>
                </a:lnTo>
                <a:lnTo>
                  <a:pt x="693921" y="3384923"/>
                </a:lnTo>
                <a:cubicBezTo>
                  <a:pt x="661804" y="3824129"/>
                  <a:pt x="563172" y="4255651"/>
                  <a:pt x="401748" y="4664677"/>
                </a:cubicBezTo>
                <a:lnTo>
                  <a:pt x="394422" y="4682121"/>
                </a:lnTo>
                <a:lnTo>
                  <a:pt x="417745" y="4695587"/>
                </a:lnTo>
                <a:lnTo>
                  <a:pt x="426742" y="4674163"/>
                </a:lnTo>
                <a:cubicBezTo>
                  <a:pt x="612382" y="4203867"/>
                  <a:pt x="715539" y="3704014"/>
                  <a:pt x="730628" y="3196832"/>
                </a:cubicBezTo>
                <a:close/>
                <a:moveTo>
                  <a:pt x="807330" y="3056065"/>
                </a:moveTo>
                <a:lnTo>
                  <a:pt x="780192" y="3103069"/>
                </a:lnTo>
                <a:lnTo>
                  <a:pt x="779253" y="3204287"/>
                </a:lnTo>
                <a:cubicBezTo>
                  <a:pt x="763386" y="3715968"/>
                  <a:pt x="658861" y="4220168"/>
                  <a:pt x="471308" y="4694560"/>
                </a:cubicBezTo>
                <a:lnTo>
                  <a:pt x="460496" y="4720269"/>
                </a:lnTo>
                <a:lnTo>
                  <a:pt x="483934" y="4733801"/>
                </a:lnTo>
                <a:lnTo>
                  <a:pt x="496454" y="4704018"/>
                </a:lnTo>
                <a:cubicBezTo>
                  <a:pt x="685027" y="4226749"/>
                  <a:pt x="790086" y="3719516"/>
                  <a:pt x="805972" y="3204773"/>
                </a:cubicBezTo>
                <a:close/>
                <a:moveTo>
                  <a:pt x="880907" y="2928626"/>
                </a:moveTo>
                <a:lnTo>
                  <a:pt x="855645" y="2972382"/>
                </a:lnTo>
                <a:lnTo>
                  <a:pt x="857303" y="3024249"/>
                </a:lnTo>
                <a:cubicBezTo>
                  <a:pt x="863162" y="3620077"/>
                  <a:pt x="750524" y="4209257"/>
                  <a:pt x="528139" y="4758033"/>
                </a:cubicBezTo>
                <a:lnTo>
                  <a:pt x="527694" y="4759066"/>
                </a:lnTo>
                <a:lnTo>
                  <a:pt x="550219" y="4772071"/>
                </a:lnTo>
                <a:lnTo>
                  <a:pt x="566273" y="4733930"/>
                </a:lnTo>
                <a:cubicBezTo>
                  <a:pt x="781830" y="4189220"/>
                  <a:pt x="890396" y="3606052"/>
                  <a:pt x="883807" y="3016712"/>
                </a:cubicBezTo>
                <a:close/>
                <a:moveTo>
                  <a:pt x="951864" y="2805726"/>
                </a:moveTo>
                <a:lnTo>
                  <a:pt x="927413" y="2848077"/>
                </a:lnTo>
                <a:lnTo>
                  <a:pt x="932896" y="3022413"/>
                </a:lnTo>
                <a:cubicBezTo>
                  <a:pt x="938703" y="3616858"/>
                  <a:pt x="828648" y="4204948"/>
                  <a:pt x="610957" y="4754281"/>
                </a:cubicBezTo>
                <a:lnTo>
                  <a:pt x="593042" y="4796794"/>
                </a:lnTo>
                <a:lnTo>
                  <a:pt x="616824" y="4810525"/>
                </a:lnTo>
                <a:lnTo>
                  <a:pt x="622931" y="4796343"/>
                </a:lnTo>
                <a:cubicBezTo>
                  <a:pt x="874748" y="4174438"/>
                  <a:pt x="988937" y="3501891"/>
                  <a:pt x="953346" y="2825539"/>
                </a:cubicBezTo>
                <a:close/>
                <a:moveTo>
                  <a:pt x="1019429" y="2688699"/>
                </a:moveTo>
                <a:lnTo>
                  <a:pt x="995719" y="2729766"/>
                </a:lnTo>
                <a:lnTo>
                  <a:pt x="1003014" y="2828894"/>
                </a:lnTo>
                <a:cubicBezTo>
                  <a:pt x="1037943" y="3509598"/>
                  <a:pt x="921637" y="4187546"/>
                  <a:pt x="667785" y="4814483"/>
                </a:cubicBezTo>
                <a:lnTo>
                  <a:pt x="659007" y="4834879"/>
                </a:lnTo>
                <a:lnTo>
                  <a:pt x="682690" y="4848553"/>
                </a:lnTo>
                <a:lnTo>
                  <a:pt x="705857" y="4793626"/>
                </a:lnTo>
                <a:cubicBezTo>
                  <a:pt x="952857" y="4170980"/>
                  <a:pt x="1064551" y="3499551"/>
                  <a:pt x="1029449" y="2824510"/>
                </a:cubicBezTo>
                <a:close/>
                <a:moveTo>
                  <a:pt x="1087606" y="2570614"/>
                </a:moveTo>
                <a:lnTo>
                  <a:pt x="1063055" y="2613137"/>
                </a:lnTo>
                <a:lnTo>
                  <a:pt x="1063756" y="2624143"/>
                </a:lnTo>
                <a:cubicBezTo>
                  <a:pt x="1134355" y="3373136"/>
                  <a:pt x="1024893" y="4123028"/>
                  <a:pt x="750752" y="4813477"/>
                </a:cubicBezTo>
                <a:lnTo>
                  <a:pt x="725512" y="4873276"/>
                </a:lnTo>
                <a:lnTo>
                  <a:pt x="748940" y="4886803"/>
                </a:lnTo>
                <a:lnTo>
                  <a:pt x="775752" y="4823294"/>
                </a:lnTo>
                <a:cubicBezTo>
                  <a:pt x="1051555" y="4128849"/>
                  <a:pt x="1161743" y="3374606"/>
                  <a:pt x="1090844" y="2621241"/>
                </a:cubicBezTo>
                <a:close/>
                <a:moveTo>
                  <a:pt x="1156978" y="2450457"/>
                </a:moveTo>
                <a:lnTo>
                  <a:pt x="1131997" y="2493726"/>
                </a:lnTo>
                <a:lnTo>
                  <a:pt x="1140222" y="2623449"/>
                </a:lnTo>
                <a:cubicBezTo>
                  <a:pt x="1211959" y="3393608"/>
                  <a:pt x="1096125" y="4164263"/>
                  <a:pt x="809298" y="4871887"/>
                </a:cubicBezTo>
                <a:lnTo>
                  <a:pt x="792129" y="4911737"/>
                </a:lnTo>
                <a:lnTo>
                  <a:pt x="815134" y="4925020"/>
                </a:lnTo>
                <a:lnTo>
                  <a:pt x="845537" y="4853078"/>
                </a:lnTo>
                <a:cubicBezTo>
                  <a:pt x="1125444" y="4149125"/>
                  <a:pt x="1237820" y="3384594"/>
                  <a:pt x="1166995" y="2620736"/>
                </a:cubicBezTo>
                <a:cubicBezTo>
                  <a:pt x="1160937" y="2566546"/>
                  <a:pt x="1157539" y="2512632"/>
                  <a:pt x="1156702" y="2459128"/>
                </a:cubicBezTo>
                <a:close/>
                <a:moveTo>
                  <a:pt x="1238758" y="2308811"/>
                </a:moveTo>
                <a:lnTo>
                  <a:pt x="1209588" y="2359334"/>
                </a:lnTo>
                <a:lnTo>
                  <a:pt x="1207057" y="2478050"/>
                </a:lnTo>
                <a:cubicBezTo>
                  <a:pt x="1208160" y="2526259"/>
                  <a:pt x="1211401" y="2574560"/>
                  <a:pt x="1216815" y="2622818"/>
                </a:cubicBezTo>
                <a:cubicBezTo>
                  <a:pt x="1287093" y="3393013"/>
                  <a:pt x="1173072" y="4163651"/>
                  <a:pt x="890528" y="4873252"/>
                </a:cubicBezTo>
                <a:lnTo>
                  <a:pt x="858123" y="4949839"/>
                </a:lnTo>
                <a:lnTo>
                  <a:pt x="881493" y="4963332"/>
                </a:lnTo>
                <a:lnTo>
                  <a:pt x="915426" y="4883102"/>
                </a:lnTo>
                <a:cubicBezTo>
                  <a:pt x="1199446" y="4169496"/>
                  <a:pt x="1313971" y="3394531"/>
                  <a:pt x="1243146" y="2620042"/>
                </a:cubicBezTo>
                <a:cubicBezTo>
                  <a:pt x="1231591" y="2515984"/>
                  <a:pt x="1230243" y="2412988"/>
                  <a:pt x="1238338" y="2312096"/>
                </a:cubicBezTo>
                <a:close/>
                <a:moveTo>
                  <a:pt x="1344033" y="2126470"/>
                </a:moveTo>
                <a:lnTo>
                  <a:pt x="1303102" y="2197364"/>
                </a:lnTo>
                <a:lnTo>
                  <a:pt x="1287693" y="2320151"/>
                </a:lnTo>
                <a:cubicBezTo>
                  <a:pt x="1279967" y="2418944"/>
                  <a:pt x="1281403" y="2519968"/>
                  <a:pt x="1292713" y="2622251"/>
                </a:cubicBezTo>
                <a:cubicBezTo>
                  <a:pt x="1364342" y="3410701"/>
                  <a:pt x="1244603" y="4203028"/>
                  <a:pt x="950323" y="4929610"/>
                </a:cubicBezTo>
                <a:lnTo>
                  <a:pt x="924996" y="4988449"/>
                </a:lnTo>
                <a:lnTo>
                  <a:pt x="947558" y="5001474"/>
                </a:lnTo>
                <a:lnTo>
                  <a:pt x="985197" y="4912579"/>
                </a:lnTo>
                <a:cubicBezTo>
                  <a:pt x="1273362" y="4189472"/>
                  <a:pt x="1390122" y="3404216"/>
                  <a:pt x="1319423" y="2619222"/>
                </a:cubicBezTo>
                <a:cubicBezTo>
                  <a:pt x="1302729" y="2468435"/>
                  <a:pt x="1307879" y="2320431"/>
                  <a:pt x="1332505" y="2178432"/>
                </a:cubicBezTo>
                <a:close/>
                <a:moveTo>
                  <a:pt x="4156577" y="1830102"/>
                </a:moveTo>
                <a:lnTo>
                  <a:pt x="2923326" y="2069399"/>
                </a:lnTo>
                <a:cubicBezTo>
                  <a:pt x="2668050" y="2119530"/>
                  <a:pt x="2490882" y="2352834"/>
                  <a:pt x="2511316" y="2611967"/>
                </a:cubicBezTo>
                <a:cubicBezTo>
                  <a:pt x="2581598" y="3557821"/>
                  <a:pt x="2429147" y="4509013"/>
                  <a:pt x="2076162" y="5382760"/>
                </a:cubicBezTo>
                <a:lnTo>
                  <a:pt x="1983331" y="5599479"/>
                </a:lnTo>
                <a:lnTo>
                  <a:pt x="2006791" y="5613023"/>
                </a:lnTo>
                <a:lnTo>
                  <a:pt x="2101170" y="5392672"/>
                </a:lnTo>
                <a:cubicBezTo>
                  <a:pt x="2455667" y="4515085"/>
                  <a:pt x="2608694" y="3559710"/>
                  <a:pt x="2538151" y="2609822"/>
                </a:cubicBezTo>
                <a:cubicBezTo>
                  <a:pt x="2518647" y="2364247"/>
                  <a:pt x="2686507" y="2143075"/>
                  <a:pt x="2928440" y="2095581"/>
                </a:cubicBezTo>
                <a:lnTo>
                  <a:pt x="4161565" y="1856536"/>
                </a:lnTo>
                <a:cubicBezTo>
                  <a:pt x="4168871" y="1855161"/>
                  <a:pt x="4173677" y="1848126"/>
                  <a:pt x="4172300" y="1840827"/>
                </a:cubicBezTo>
                <a:cubicBezTo>
                  <a:pt x="4170923" y="1833527"/>
                  <a:pt x="4163883" y="1828726"/>
                  <a:pt x="4156577" y="1830102"/>
                </a:cubicBezTo>
                <a:close/>
                <a:moveTo>
                  <a:pt x="4142054" y="1755909"/>
                </a:moveTo>
                <a:lnTo>
                  <a:pt x="2900089" y="1996973"/>
                </a:lnTo>
                <a:cubicBezTo>
                  <a:pt x="2610539" y="2053721"/>
                  <a:pt x="2410160" y="2319151"/>
                  <a:pt x="2435102" y="2612913"/>
                </a:cubicBezTo>
                <a:cubicBezTo>
                  <a:pt x="2505428" y="3548185"/>
                  <a:pt x="2355347" y="4488644"/>
                  <a:pt x="2006426" y="5352842"/>
                </a:cubicBezTo>
                <a:lnTo>
                  <a:pt x="1917182" y="5561287"/>
                </a:lnTo>
                <a:lnTo>
                  <a:pt x="1940628" y="5574824"/>
                </a:lnTo>
                <a:lnTo>
                  <a:pt x="2031374" y="5362840"/>
                </a:lnTo>
                <a:cubicBezTo>
                  <a:pt x="2381770" y="4494858"/>
                  <a:pt x="2532548" y="3550061"/>
                  <a:pt x="2461874" y="2610453"/>
                </a:cubicBezTo>
                <a:cubicBezTo>
                  <a:pt x="2437981" y="2330311"/>
                  <a:pt x="2629015" y="2077128"/>
                  <a:pt x="2905140" y="2022965"/>
                </a:cubicBezTo>
                <a:lnTo>
                  <a:pt x="4147106" y="1782343"/>
                </a:lnTo>
                <a:cubicBezTo>
                  <a:pt x="4154411" y="1780949"/>
                  <a:pt x="4159204" y="1773902"/>
                  <a:pt x="4157809" y="1766602"/>
                </a:cubicBezTo>
                <a:cubicBezTo>
                  <a:pt x="4156413" y="1759303"/>
                  <a:pt x="4149360" y="1754514"/>
                  <a:pt x="4142054" y="1755909"/>
                </a:cubicBezTo>
                <a:close/>
                <a:moveTo>
                  <a:pt x="4127532" y="1681085"/>
                </a:moveTo>
                <a:lnTo>
                  <a:pt x="2876663" y="1923789"/>
                </a:lnTo>
                <a:cubicBezTo>
                  <a:pt x="2552896" y="1987099"/>
                  <a:pt x="2329362" y="2284609"/>
                  <a:pt x="2358888" y="2612913"/>
                </a:cubicBezTo>
                <a:cubicBezTo>
                  <a:pt x="2429300" y="3538035"/>
                  <a:pt x="2281426" y="4468166"/>
                  <a:pt x="1936789" y="5322697"/>
                </a:cubicBezTo>
                <a:lnTo>
                  <a:pt x="1851066" y="5523115"/>
                </a:lnTo>
                <a:lnTo>
                  <a:pt x="1874811" y="5536824"/>
                </a:lnTo>
                <a:lnTo>
                  <a:pt x="1961982" y="5333022"/>
                </a:lnTo>
                <a:cubicBezTo>
                  <a:pt x="2308150" y="4474707"/>
                  <a:pt x="2456732" y="3540409"/>
                  <a:pt x="2386102" y="2611210"/>
                </a:cubicBezTo>
                <a:cubicBezTo>
                  <a:pt x="2357568" y="2296457"/>
                  <a:pt x="2571851" y="2011117"/>
                  <a:pt x="2882282" y="1950476"/>
                </a:cubicBezTo>
                <a:lnTo>
                  <a:pt x="4132772" y="1707456"/>
                </a:lnTo>
                <a:cubicBezTo>
                  <a:pt x="4139996" y="1706024"/>
                  <a:pt x="4144687" y="1699021"/>
                  <a:pt x="4143254" y="1691810"/>
                </a:cubicBezTo>
                <a:cubicBezTo>
                  <a:pt x="4141821" y="1684548"/>
                  <a:pt x="4134824" y="1679772"/>
                  <a:pt x="4127532" y="1681085"/>
                </a:cubicBezTo>
                <a:close/>
                <a:moveTo>
                  <a:pt x="4113008" y="1606639"/>
                </a:moveTo>
                <a:lnTo>
                  <a:pt x="2853615" y="1851363"/>
                </a:lnTo>
                <a:cubicBezTo>
                  <a:pt x="2495429" y="1921228"/>
                  <a:pt x="2248583" y="2251014"/>
                  <a:pt x="2282737" y="2614049"/>
                </a:cubicBezTo>
                <a:cubicBezTo>
                  <a:pt x="2352212" y="3532105"/>
                  <a:pt x="2207605" y="4447846"/>
                  <a:pt x="1867344" y="5291602"/>
                </a:cubicBezTo>
                <a:lnTo>
                  <a:pt x="1784711" y="5484805"/>
                </a:lnTo>
                <a:lnTo>
                  <a:pt x="1808169" y="5498348"/>
                </a:lnTo>
                <a:lnTo>
                  <a:pt x="1891761" y="5302825"/>
                </a:lnTo>
                <a:cubicBezTo>
                  <a:pt x="2233819" y="4454207"/>
                  <a:pt x="2380120" y="3530484"/>
                  <a:pt x="2309447" y="2611651"/>
                </a:cubicBezTo>
                <a:cubicBezTo>
                  <a:pt x="2276366" y="2262225"/>
                  <a:pt x="2513986" y="1944716"/>
                  <a:pt x="2858793" y="1877608"/>
                </a:cubicBezTo>
                <a:lnTo>
                  <a:pt x="4117997" y="1633074"/>
                </a:lnTo>
                <a:cubicBezTo>
                  <a:pt x="4125302" y="1631698"/>
                  <a:pt x="4130108" y="1624664"/>
                  <a:pt x="4128731" y="1617364"/>
                </a:cubicBezTo>
                <a:cubicBezTo>
                  <a:pt x="4127355" y="1610065"/>
                  <a:pt x="4120314" y="1605264"/>
                  <a:pt x="4113008" y="1606639"/>
                </a:cubicBezTo>
                <a:close/>
                <a:moveTo>
                  <a:pt x="4098549" y="1532257"/>
                </a:moveTo>
                <a:lnTo>
                  <a:pt x="2830379" y="1778621"/>
                </a:lnTo>
                <a:cubicBezTo>
                  <a:pt x="2437918" y="1855009"/>
                  <a:pt x="2167866" y="2216940"/>
                  <a:pt x="2206649" y="2614554"/>
                </a:cubicBezTo>
                <a:cubicBezTo>
                  <a:pt x="2276133" y="3522091"/>
                  <a:pt x="2133672" y="4427500"/>
                  <a:pt x="1797500" y="5261699"/>
                </a:cubicBezTo>
                <a:lnTo>
                  <a:pt x="1718479" y="5446566"/>
                </a:lnTo>
                <a:lnTo>
                  <a:pt x="1742049" y="5460174"/>
                </a:lnTo>
                <a:lnTo>
                  <a:pt x="1822545" y="5271824"/>
                </a:lnTo>
                <a:cubicBezTo>
                  <a:pt x="2160201" y="4433783"/>
                  <a:pt x="2303266" y="3524223"/>
                  <a:pt x="2233422" y="2612535"/>
                </a:cubicBezTo>
                <a:cubicBezTo>
                  <a:pt x="2195625" y="2228472"/>
                  <a:pt x="2456425" y="1878705"/>
                  <a:pt x="2835556" y="1804992"/>
                </a:cubicBezTo>
                <a:lnTo>
                  <a:pt x="4103726" y="1558502"/>
                </a:lnTo>
                <a:lnTo>
                  <a:pt x="4104232" y="1558502"/>
                </a:lnTo>
                <a:cubicBezTo>
                  <a:pt x="4110994" y="1556742"/>
                  <a:pt x="4115282" y="1550092"/>
                  <a:pt x="4114088" y="1543209"/>
                </a:cubicBezTo>
                <a:cubicBezTo>
                  <a:pt x="4112825" y="1535897"/>
                  <a:pt x="4105867" y="1530995"/>
                  <a:pt x="4098549" y="1532257"/>
                </a:cubicBezTo>
                <a:close/>
                <a:moveTo>
                  <a:pt x="4084089" y="1457812"/>
                </a:moveTo>
                <a:lnTo>
                  <a:pt x="2807205" y="1705942"/>
                </a:lnTo>
                <a:cubicBezTo>
                  <a:pt x="2380173" y="1788570"/>
                  <a:pt x="2086601" y="2182834"/>
                  <a:pt x="2130120" y="2615248"/>
                </a:cubicBezTo>
                <a:cubicBezTo>
                  <a:pt x="2199773" y="3512137"/>
                  <a:pt x="2059582" y="4407115"/>
                  <a:pt x="1727599" y="5231668"/>
                </a:cubicBezTo>
                <a:lnTo>
                  <a:pt x="1652165" y="5408280"/>
                </a:lnTo>
                <a:lnTo>
                  <a:pt x="1675819" y="5421936"/>
                </a:lnTo>
                <a:lnTo>
                  <a:pt x="1752828" y="5241619"/>
                </a:lnTo>
                <a:cubicBezTo>
                  <a:pt x="2086340" y="4413186"/>
                  <a:pt x="2227178" y="3514010"/>
                  <a:pt x="2157208" y="2612913"/>
                </a:cubicBezTo>
                <a:cubicBezTo>
                  <a:pt x="2114914" y="2194278"/>
                  <a:pt x="2398977" y="1812449"/>
                  <a:pt x="2812383" y="1732250"/>
                </a:cubicBezTo>
                <a:lnTo>
                  <a:pt x="4089267" y="1484057"/>
                </a:lnTo>
                <a:cubicBezTo>
                  <a:pt x="4096522" y="1482631"/>
                  <a:pt x="4101239" y="1475596"/>
                  <a:pt x="4099812" y="1468347"/>
                </a:cubicBezTo>
                <a:cubicBezTo>
                  <a:pt x="4098384" y="1461099"/>
                  <a:pt x="4091344" y="1456386"/>
                  <a:pt x="4084089" y="1457812"/>
                </a:cubicBezTo>
                <a:close/>
                <a:moveTo>
                  <a:pt x="4069376" y="1383366"/>
                </a:moveTo>
                <a:lnTo>
                  <a:pt x="2784031" y="1633263"/>
                </a:lnTo>
                <a:cubicBezTo>
                  <a:pt x="2322921" y="1722686"/>
                  <a:pt x="2006352" y="2148955"/>
                  <a:pt x="2054348" y="2615815"/>
                </a:cubicBezTo>
                <a:cubicBezTo>
                  <a:pt x="2123944" y="3502213"/>
                  <a:pt x="1985822" y="4386866"/>
                  <a:pt x="1657855" y="5201853"/>
                </a:cubicBezTo>
                <a:lnTo>
                  <a:pt x="1586024" y="5370093"/>
                </a:lnTo>
                <a:lnTo>
                  <a:pt x="1609720" y="5383774"/>
                </a:lnTo>
                <a:lnTo>
                  <a:pt x="1683084" y="5211857"/>
                </a:lnTo>
                <a:cubicBezTo>
                  <a:pt x="2012481" y="4392903"/>
                  <a:pt x="2151138" y="3503994"/>
                  <a:pt x="2081120" y="2613355"/>
                </a:cubicBezTo>
                <a:cubicBezTo>
                  <a:pt x="2034476" y="2160229"/>
                  <a:pt x="2341668" y="1746445"/>
                  <a:pt x="2789209" y="1659571"/>
                </a:cubicBezTo>
                <a:lnTo>
                  <a:pt x="4074491" y="1409611"/>
                </a:lnTo>
                <a:cubicBezTo>
                  <a:pt x="4074756" y="1409567"/>
                  <a:pt x="4075015" y="1409517"/>
                  <a:pt x="4075274" y="1409460"/>
                </a:cubicBezTo>
                <a:cubicBezTo>
                  <a:pt x="4082485" y="1407832"/>
                  <a:pt x="4087013" y="1400672"/>
                  <a:pt x="4085383" y="1393467"/>
                </a:cubicBezTo>
                <a:cubicBezTo>
                  <a:pt x="4083754" y="1386262"/>
                  <a:pt x="4076588" y="1381738"/>
                  <a:pt x="4069376" y="1383366"/>
                </a:cubicBezTo>
                <a:close/>
                <a:moveTo>
                  <a:pt x="4055485" y="1308858"/>
                </a:moveTo>
                <a:lnTo>
                  <a:pt x="2761047" y="1560584"/>
                </a:lnTo>
                <a:cubicBezTo>
                  <a:pt x="2265436" y="1656347"/>
                  <a:pt x="1925415" y="2114893"/>
                  <a:pt x="1978070" y="2616509"/>
                </a:cubicBezTo>
                <a:cubicBezTo>
                  <a:pt x="2047858" y="3492232"/>
                  <a:pt x="1912073" y="4366435"/>
                  <a:pt x="1588386" y="5171785"/>
                </a:cubicBezTo>
                <a:lnTo>
                  <a:pt x="1520054" y="5332005"/>
                </a:lnTo>
                <a:lnTo>
                  <a:pt x="1543390" y="5345478"/>
                </a:lnTo>
                <a:lnTo>
                  <a:pt x="1613243" y="5181688"/>
                </a:lnTo>
                <a:cubicBezTo>
                  <a:pt x="1938509" y="4372418"/>
                  <a:pt x="2074980" y="3493968"/>
                  <a:pt x="2004906" y="2613986"/>
                </a:cubicBezTo>
                <a:cubicBezTo>
                  <a:pt x="1953545" y="2126135"/>
                  <a:pt x="2284195" y="1680088"/>
                  <a:pt x="2766225" y="1586955"/>
                </a:cubicBezTo>
                <a:lnTo>
                  <a:pt x="4060663" y="1335166"/>
                </a:lnTo>
                <a:cubicBezTo>
                  <a:pt x="4067930" y="1333740"/>
                  <a:pt x="4072666" y="1326687"/>
                  <a:pt x="4071239" y="1319425"/>
                </a:cubicBezTo>
                <a:cubicBezTo>
                  <a:pt x="4069812" y="1312157"/>
                  <a:pt x="4062753" y="1307432"/>
                  <a:pt x="4055485" y="1308858"/>
                </a:cubicBezTo>
                <a:close/>
                <a:moveTo>
                  <a:pt x="4040583" y="1234349"/>
                </a:moveTo>
                <a:lnTo>
                  <a:pt x="2737558" y="1487779"/>
                </a:lnTo>
                <a:cubicBezTo>
                  <a:pt x="2207722" y="1590198"/>
                  <a:pt x="1844623" y="2080932"/>
                  <a:pt x="1901983" y="2617077"/>
                </a:cubicBezTo>
                <a:cubicBezTo>
                  <a:pt x="1971774" y="3482304"/>
                  <a:pt x="1838134" y="4346198"/>
                  <a:pt x="1518537" y="5142023"/>
                </a:cubicBezTo>
                <a:lnTo>
                  <a:pt x="1453858" y="5293787"/>
                </a:lnTo>
                <a:lnTo>
                  <a:pt x="1477338" y="5307343"/>
                </a:lnTo>
                <a:lnTo>
                  <a:pt x="1543580" y="5151912"/>
                </a:lnTo>
                <a:cubicBezTo>
                  <a:pt x="1864733" y="4352195"/>
                  <a:pt x="1999001" y="3484072"/>
                  <a:pt x="1928819" y="2614617"/>
                </a:cubicBezTo>
                <a:cubicBezTo>
                  <a:pt x="1872912" y="2092256"/>
                  <a:pt x="2226602" y="1614109"/>
                  <a:pt x="2742799" y="1514213"/>
                </a:cubicBezTo>
                <a:lnTo>
                  <a:pt x="4045761" y="1260594"/>
                </a:lnTo>
                <a:cubicBezTo>
                  <a:pt x="4053016" y="1259106"/>
                  <a:pt x="4057752" y="1252103"/>
                  <a:pt x="4056432" y="1244822"/>
                </a:cubicBezTo>
                <a:cubicBezTo>
                  <a:pt x="4056426" y="1244791"/>
                  <a:pt x="4056419" y="1244759"/>
                  <a:pt x="4056413" y="1244728"/>
                </a:cubicBezTo>
                <a:cubicBezTo>
                  <a:pt x="4054910" y="1237491"/>
                  <a:pt x="4047819" y="1232848"/>
                  <a:pt x="4040583" y="1234349"/>
                </a:cubicBezTo>
                <a:close/>
                <a:moveTo>
                  <a:pt x="4026060" y="1160030"/>
                </a:moveTo>
                <a:lnTo>
                  <a:pt x="2714447" y="1415290"/>
                </a:lnTo>
                <a:cubicBezTo>
                  <a:pt x="2148115" y="1527210"/>
                  <a:pt x="1765909" y="2044416"/>
                  <a:pt x="1825769" y="2617708"/>
                </a:cubicBezTo>
                <a:cubicBezTo>
                  <a:pt x="1895583" y="3472339"/>
                  <a:pt x="1764085" y="4325818"/>
                  <a:pt x="1448574" y="5111997"/>
                </a:cubicBezTo>
                <a:lnTo>
                  <a:pt x="1387467" y="5255456"/>
                </a:lnTo>
                <a:lnTo>
                  <a:pt x="1410985" y="5269034"/>
                </a:lnTo>
                <a:lnTo>
                  <a:pt x="1473684" y="5121789"/>
                </a:lnTo>
                <a:cubicBezTo>
                  <a:pt x="1790675" y="4331664"/>
                  <a:pt x="1922750" y="3473931"/>
                  <a:pt x="1852542" y="2615058"/>
                </a:cubicBezTo>
                <a:cubicBezTo>
                  <a:pt x="1794071" y="2055330"/>
                  <a:pt x="2166995" y="1550805"/>
                  <a:pt x="2719625" y="1441598"/>
                </a:cubicBezTo>
                <a:lnTo>
                  <a:pt x="4031301" y="1186338"/>
                </a:lnTo>
                <a:cubicBezTo>
                  <a:pt x="4038588" y="1184906"/>
                  <a:pt x="4043336" y="1177847"/>
                  <a:pt x="4041909" y="1170566"/>
                </a:cubicBezTo>
                <a:cubicBezTo>
                  <a:pt x="4040387" y="1163323"/>
                  <a:pt x="4033334" y="1158636"/>
                  <a:pt x="4026060" y="1160030"/>
                </a:cubicBezTo>
                <a:close/>
                <a:moveTo>
                  <a:pt x="4011537" y="1085522"/>
                </a:moveTo>
                <a:lnTo>
                  <a:pt x="2690895" y="1342800"/>
                </a:lnTo>
                <a:cubicBezTo>
                  <a:pt x="2089834" y="1461471"/>
                  <a:pt x="1685212" y="2010095"/>
                  <a:pt x="1749302" y="2618528"/>
                </a:cubicBezTo>
                <a:cubicBezTo>
                  <a:pt x="1819246" y="3462624"/>
                  <a:pt x="1689992" y="4305782"/>
                  <a:pt x="1378644" y="5082431"/>
                </a:cubicBezTo>
                <a:lnTo>
                  <a:pt x="1321276" y="5217241"/>
                </a:lnTo>
                <a:lnTo>
                  <a:pt x="1344809" y="5230828"/>
                </a:lnTo>
                <a:lnTo>
                  <a:pt x="1403833" y="5092118"/>
                </a:lnTo>
                <a:cubicBezTo>
                  <a:pt x="1716719" y="4311575"/>
                  <a:pt x="1846610" y="3464198"/>
                  <a:pt x="1776327" y="2615879"/>
                </a:cubicBezTo>
                <a:cubicBezTo>
                  <a:pt x="1713689" y="2020757"/>
                  <a:pt x="2109093" y="1484751"/>
                  <a:pt x="2696325" y="1368919"/>
                </a:cubicBezTo>
                <a:lnTo>
                  <a:pt x="4016715" y="1111767"/>
                </a:lnTo>
                <a:cubicBezTo>
                  <a:pt x="4023970" y="1110278"/>
                  <a:pt x="4028706" y="1103275"/>
                  <a:pt x="4027386" y="1095995"/>
                </a:cubicBezTo>
                <a:cubicBezTo>
                  <a:pt x="4025896" y="1088733"/>
                  <a:pt x="4018805" y="1084052"/>
                  <a:pt x="4011537" y="1085522"/>
                </a:cubicBezTo>
                <a:close/>
                <a:moveTo>
                  <a:pt x="3996825" y="1011203"/>
                </a:moveTo>
                <a:lnTo>
                  <a:pt x="2667595" y="1269869"/>
                </a:lnTo>
                <a:cubicBezTo>
                  <a:pt x="2032311" y="1395290"/>
                  <a:pt x="1604704" y="1975712"/>
                  <a:pt x="1673467" y="2618844"/>
                </a:cubicBezTo>
                <a:cubicBezTo>
                  <a:pt x="1743385" y="3452347"/>
                  <a:pt x="1616289" y="4285098"/>
                  <a:pt x="1309084" y="5052141"/>
                </a:cubicBezTo>
                <a:lnTo>
                  <a:pt x="1255123" y="5179047"/>
                </a:lnTo>
                <a:lnTo>
                  <a:pt x="1278582" y="5192591"/>
                </a:lnTo>
                <a:lnTo>
                  <a:pt x="1334058" y="5062112"/>
                </a:lnTo>
                <a:cubicBezTo>
                  <a:pt x="1642811" y="4291148"/>
                  <a:pt x="1770516" y="3454137"/>
                  <a:pt x="1700177" y="2616383"/>
                </a:cubicBezTo>
                <a:cubicBezTo>
                  <a:pt x="1632929" y="1986563"/>
                  <a:pt x="2051317" y="1419075"/>
                  <a:pt x="2672899" y="1296114"/>
                </a:cubicBezTo>
                <a:lnTo>
                  <a:pt x="4002003" y="1037448"/>
                </a:lnTo>
                <a:cubicBezTo>
                  <a:pt x="4009258" y="1035959"/>
                  <a:pt x="4013993" y="1028956"/>
                  <a:pt x="4012674" y="1021675"/>
                </a:cubicBezTo>
                <a:cubicBezTo>
                  <a:pt x="4011184" y="1014414"/>
                  <a:pt x="4004093" y="1009733"/>
                  <a:pt x="3996825" y="1011203"/>
                </a:cubicBezTo>
                <a:close/>
                <a:moveTo>
                  <a:pt x="3982491" y="936505"/>
                </a:moveTo>
                <a:lnTo>
                  <a:pt x="2644611" y="1197190"/>
                </a:lnTo>
                <a:cubicBezTo>
                  <a:pt x="1974471" y="1329803"/>
                  <a:pt x="1524323" y="1941328"/>
                  <a:pt x="1597253" y="2619601"/>
                </a:cubicBezTo>
                <a:cubicBezTo>
                  <a:pt x="1667293" y="3442603"/>
                  <a:pt x="1542402" y="4265059"/>
                  <a:pt x="1239304" y="5022579"/>
                </a:cubicBezTo>
                <a:lnTo>
                  <a:pt x="1189037" y="5140893"/>
                </a:lnTo>
                <a:lnTo>
                  <a:pt x="1212404" y="5154384"/>
                </a:lnTo>
                <a:lnTo>
                  <a:pt x="1264254" y="5032331"/>
                </a:lnTo>
                <a:cubicBezTo>
                  <a:pt x="1568895" y="4270874"/>
                  <a:pt x="1694421" y="3444154"/>
                  <a:pt x="1624026" y="2616888"/>
                </a:cubicBezTo>
                <a:cubicBezTo>
                  <a:pt x="1552611" y="1952495"/>
                  <a:pt x="1993225" y="1353462"/>
                  <a:pt x="2649915" y="1223561"/>
                </a:cubicBezTo>
                <a:lnTo>
                  <a:pt x="3987921" y="962687"/>
                </a:lnTo>
                <a:cubicBezTo>
                  <a:pt x="3995114" y="961230"/>
                  <a:pt x="3999774" y="954233"/>
                  <a:pt x="3998340" y="947041"/>
                </a:cubicBezTo>
                <a:cubicBezTo>
                  <a:pt x="3996850" y="939773"/>
                  <a:pt x="3989772" y="935073"/>
                  <a:pt x="3982491" y="936505"/>
                </a:cubicBezTo>
                <a:close/>
                <a:moveTo>
                  <a:pt x="3968347" y="862123"/>
                </a:moveTo>
                <a:lnTo>
                  <a:pt x="2621501" y="1124889"/>
                </a:lnTo>
                <a:cubicBezTo>
                  <a:pt x="1916884" y="1264191"/>
                  <a:pt x="1443815" y="1907197"/>
                  <a:pt x="1521166" y="2620610"/>
                </a:cubicBezTo>
                <a:cubicBezTo>
                  <a:pt x="1591274" y="3432981"/>
                  <a:pt x="1468578" y="4245010"/>
                  <a:pt x="1169606" y="4992875"/>
                </a:cubicBezTo>
                <a:lnTo>
                  <a:pt x="1122962" y="5102744"/>
                </a:lnTo>
                <a:lnTo>
                  <a:pt x="1146248" y="5116188"/>
                </a:lnTo>
                <a:lnTo>
                  <a:pt x="1194551" y="5002394"/>
                </a:lnTo>
                <a:cubicBezTo>
                  <a:pt x="1495058" y="4250561"/>
                  <a:pt x="1618371" y="3434243"/>
                  <a:pt x="1547875" y="2617582"/>
                </a:cubicBezTo>
                <a:cubicBezTo>
                  <a:pt x="1472166" y="1918111"/>
                  <a:pt x="1935891" y="1287597"/>
                  <a:pt x="2626994" y="1150882"/>
                </a:cubicBezTo>
                <a:lnTo>
                  <a:pt x="3973525" y="888431"/>
                </a:lnTo>
                <a:cubicBezTo>
                  <a:pt x="3980793" y="887005"/>
                  <a:pt x="3985529" y="879958"/>
                  <a:pt x="3984101" y="872690"/>
                </a:cubicBezTo>
                <a:cubicBezTo>
                  <a:pt x="3982674" y="865422"/>
                  <a:pt x="3975615" y="860697"/>
                  <a:pt x="3968347" y="862123"/>
                </a:cubicBezTo>
                <a:close/>
                <a:moveTo>
                  <a:pt x="2576037" y="2475"/>
                </a:moveTo>
                <a:lnTo>
                  <a:pt x="2571750" y="0"/>
                </a:lnTo>
                <a:lnTo>
                  <a:pt x="2569593" y="3737"/>
                </a:lnTo>
                <a:close/>
                <a:moveTo>
                  <a:pt x="2676037" y="60210"/>
                </a:moveTo>
                <a:lnTo>
                  <a:pt x="2640711" y="39815"/>
                </a:lnTo>
                <a:lnTo>
                  <a:pt x="2537045" y="60112"/>
                </a:lnTo>
                <a:lnTo>
                  <a:pt x="2519261" y="90915"/>
                </a:lnTo>
                <a:close/>
                <a:moveTo>
                  <a:pt x="2775934" y="117886"/>
                </a:moveTo>
                <a:lnTo>
                  <a:pt x="2740624" y="97499"/>
                </a:lnTo>
                <a:lnTo>
                  <a:pt x="2486769" y="147191"/>
                </a:lnTo>
                <a:lnTo>
                  <a:pt x="2468990" y="177986"/>
                </a:lnTo>
                <a:close/>
                <a:moveTo>
                  <a:pt x="2875607" y="175432"/>
                </a:moveTo>
                <a:lnTo>
                  <a:pt x="2840431" y="155123"/>
                </a:lnTo>
                <a:lnTo>
                  <a:pt x="2436576" y="234129"/>
                </a:lnTo>
                <a:lnTo>
                  <a:pt x="2418876" y="264786"/>
                </a:lnTo>
                <a:close/>
                <a:moveTo>
                  <a:pt x="2975594" y="233159"/>
                </a:moveTo>
                <a:lnTo>
                  <a:pt x="2940418" y="212851"/>
                </a:lnTo>
                <a:lnTo>
                  <a:pt x="2386287" y="321231"/>
                </a:lnTo>
                <a:lnTo>
                  <a:pt x="2368410" y="352196"/>
                </a:lnTo>
                <a:lnTo>
                  <a:pt x="2371327" y="351478"/>
                </a:lnTo>
                <a:close/>
                <a:moveTo>
                  <a:pt x="3075640" y="290921"/>
                </a:moveTo>
                <a:lnTo>
                  <a:pt x="3040348" y="270545"/>
                </a:lnTo>
                <a:lnTo>
                  <a:pt x="2389323" y="397849"/>
                </a:lnTo>
                <a:lnTo>
                  <a:pt x="2334154" y="411528"/>
                </a:lnTo>
                <a:lnTo>
                  <a:pt x="2315502" y="443835"/>
                </a:lnTo>
                <a:lnTo>
                  <a:pt x="2394627" y="424220"/>
                </a:lnTo>
                <a:close/>
                <a:moveTo>
                  <a:pt x="3175538" y="348597"/>
                </a:moveTo>
                <a:lnTo>
                  <a:pt x="3140418" y="328321"/>
                </a:lnTo>
                <a:lnTo>
                  <a:pt x="2412496" y="470590"/>
                </a:lnTo>
                <a:lnTo>
                  <a:pt x="2281274" y="503119"/>
                </a:lnTo>
                <a:lnTo>
                  <a:pt x="2262691" y="535306"/>
                </a:lnTo>
                <a:lnTo>
                  <a:pt x="2417864" y="496836"/>
                </a:lnTo>
                <a:close/>
                <a:moveTo>
                  <a:pt x="3275431" y="406271"/>
                </a:moveTo>
                <a:lnTo>
                  <a:pt x="3240812" y="386283"/>
                </a:lnTo>
                <a:lnTo>
                  <a:pt x="2435796" y="543585"/>
                </a:lnTo>
                <a:cubicBezTo>
                  <a:pt x="2375005" y="555596"/>
                  <a:pt x="2315424" y="570393"/>
                  <a:pt x="2257167" y="587822"/>
                </a:cubicBezTo>
                <a:lnTo>
                  <a:pt x="2226054" y="598765"/>
                </a:lnTo>
                <a:lnTo>
                  <a:pt x="2205753" y="633926"/>
                </a:lnTo>
                <a:lnTo>
                  <a:pt x="2264841" y="613129"/>
                </a:lnTo>
                <a:cubicBezTo>
                  <a:pt x="2322283" y="595926"/>
                  <a:pt x="2381031" y="581316"/>
                  <a:pt x="2440974" y="569451"/>
                </a:cubicBezTo>
                <a:close/>
                <a:moveTo>
                  <a:pt x="3375392" y="463983"/>
                </a:moveTo>
                <a:lnTo>
                  <a:pt x="3340350" y="443751"/>
                </a:lnTo>
                <a:lnTo>
                  <a:pt x="2459222" y="615885"/>
                </a:lnTo>
                <a:cubicBezTo>
                  <a:pt x="2400558" y="627478"/>
                  <a:pt x="2343062" y="641758"/>
                  <a:pt x="2286845" y="658576"/>
                </a:cubicBezTo>
                <a:lnTo>
                  <a:pt x="2167241" y="700632"/>
                </a:lnTo>
                <a:lnTo>
                  <a:pt x="2146734" y="736150"/>
                </a:lnTo>
                <a:lnTo>
                  <a:pt x="2294298" y="684230"/>
                </a:lnTo>
                <a:cubicBezTo>
                  <a:pt x="2349692" y="667648"/>
                  <a:pt x="2406345" y="653565"/>
                  <a:pt x="2464148" y="642130"/>
                </a:cubicBezTo>
                <a:close/>
                <a:moveTo>
                  <a:pt x="3475571" y="521822"/>
                </a:moveTo>
                <a:lnTo>
                  <a:pt x="3440382" y="501505"/>
                </a:lnTo>
                <a:lnTo>
                  <a:pt x="2482207" y="688690"/>
                </a:lnTo>
                <a:cubicBezTo>
                  <a:pt x="2369164" y="711039"/>
                  <a:pt x="2260621" y="743740"/>
                  <a:pt x="2157418" y="785641"/>
                </a:cubicBezTo>
                <a:lnTo>
                  <a:pt x="2103883" y="810370"/>
                </a:lnTo>
                <a:lnTo>
                  <a:pt x="2080642" y="850624"/>
                </a:lnTo>
                <a:lnTo>
                  <a:pt x="2167626" y="810407"/>
                </a:lnTo>
                <a:cubicBezTo>
                  <a:pt x="2269268" y="769091"/>
                  <a:pt x="2376173" y="736828"/>
                  <a:pt x="2487510" y="714746"/>
                </a:cubicBezTo>
                <a:close/>
                <a:moveTo>
                  <a:pt x="3575715" y="579640"/>
                </a:moveTo>
                <a:lnTo>
                  <a:pt x="3540445" y="559276"/>
                </a:lnTo>
                <a:lnTo>
                  <a:pt x="2505443" y="761243"/>
                </a:lnTo>
                <a:cubicBezTo>
                  <a:pt x="2342285" y="793513"/>
                  <a:pt x="2188863" y="848183"/>
                  <a:pt x="2047910" y="921524"/>
                </a:cubicBezTo>
                <a:lnTo>
                  <a:pt x="2035568" y="928695"/>
                </a:lnTo>
                <a:lnTo>
                  <a:pt x="2008623" y="975366"/>
                </a:lnTo>
                <a:lnTo>
                  <a:pt x="2060276" y="945343"/>
                </a:lnTo>
                <a:cubicBezTo>
                  <a:pt x="2199019" y="873126"/>
                  <a:pt x="2350031" y="819285"/>
                  <a:pt x="2510621" y="787488"/>
                </a:cubicBezTo>
                <a:close/>
                <a:moveTo>
                  <a:pt x="3675634" y="637328"/>
                </a:moveTo>
                <a:lnTo>
                  <a:pt x="3640173" y="616855"/>
                </a:lnTo>
                <a:lnTo>
                  <a:pt x="2528680" y="833796"/>
                </a:lnTo>
                <a:cubicBezTo>
                  <a:pt x="2326991" y="873530"/>
                  <a:pt x="2136480" y="950457"/>
                  <a:pt x="1966063" y="1058906"/>
                </a:cubicBezTo>
                <a:lnTo>
                  <a:pt x="1956512" y="1065624"/>
                </a:lnTo>
                <a:lnTo>
                  <a:pt x="1924686" y="1120749"/>
                </a:lnTo>
                <a:lnTo>
                  <a:pt x="1972297" y="1086831"/>
                </a:lnTo>
                <a:cubicBezTo>
                  <a:pt x="2139078" y="979252"/>
                  <a:pt x="2328327" y="900938"/>
                  <a:pt x="2533921" y="860230"/>
                </a:cubicBezTo>
                <a:close/>
                <a:moveTo>
                  <a:pt x="3775430" y="694945"/>
                </a:moveTo>
                <a:lnTo>
                  <a:pt x="3739942" y="674456"/>
                </a:lnTo>
                <a:lnTo>
                  <a:pt x="2551980" y="906222"/>
                </a:lnTo>
                <a:cubicBezTo>
                  <a:pt x="2299406" y="956260"/>
                  <a:pt x="2072880" y="1062696"/>
                  <a:pt x="1883548" y="1210367"/>
                </a:cubicBezTo>
                <a:lnTo>
                  <a:pt x="1862566" y="1228344"/>
                </a:lnTo>
                <a:lnTo>
                  <a:pt x="1822113" y="1298411"/>
                </a:lnTo>
                <a:lnTo>
                  <a:pt x="1900091" y="1231612"/>
                </a:lnTo>
                <a:cubicBezTo>
                  <a:pt x="2086187" y="1086494"/>
                  <a:pt x="2308843" y="981914"/>
                  <a:pt x="2557094" y="932783"/>
                </a:cubicBezTo>
                <a:close/>
                <a:moveTo>
                  <a:pt x="3875651" y="752808"/>
                </a:moveTo>
                <a:lnTo>
                  <a:pt x="3840301" y="732399"/>
                </a:lnTo>
                <a:lnTo>
                  <a:pt x="2574964" y="979279"/>
                </a:lnTo>
                <a:cubicBezTo>
                  <a:pt x="2236611" y="1046323"/>
                  <a:pt x="1946964" y="1219102"/>
                  <a:pt x="1735391" y="1457855"/>
                </a:cubicBezTo>
                <a:lnTo>
                  <a:pt x="1716684" y="1481018"/>
                </a:lnTo>
                <a:lnTo>
                  <a:pt x="1446983" y="1948155"/>
                </a:lnTo>
                <a:lnTo>
                  <a:pt x="1412225" y="2055959"/>
                </a:lnTo>
                <a:cubicBezTo>
                  <a:pt x="1363622" y="2234653"/>
                  <a:pt x="1347363" y="2425617"/>
                  <a:pt x="1368927" y="2621430"/>
                </a:cubicBezTo>
                <a:cubicBezTo>
                  <a:pt x="1440108" y="3421786"/>
                  <a:pt x="1318317" y="4222030"/>
                  <a:pt x="1020508" y="4957395"/>
                </a:cubicBezTo>
                <a:lnTo>
                  <a:pt x="990802" y="5026441"/>
                </a:lnTo>
                <a:lnTo>
                  <a:pt x="1013845" y="5039745"/>
                </a:lnTo>
                <a:lnTo>
                  <a:pt x="1054986" y="4942653"/>
                </a:lnTo>
                <a:cubicBezTo>
                  <a:pt x="1347255" y="4209934"/>
                  <a:pt x="1466195" y="3414294"/>
                  <a:pt x="1395573" y="2618718"/>
                </a:cubicBezTo>
                <a:cubicBezTo>
                  <a:pt x="1311025" y="1849533"/>
                  <a:pt x="1820275" y="1155929"/>
                  <a:pt x="2580079" y="1005588"/>
                </a:cubicBezTo>
                <a:close/>
                <a:moveTo>
                  <a:pt x="3968634" y="806492"/>
                </a:moveTo>
                <a:lnTo>
                  <a:pt x="3940438" y="790213"/>
                </a:lnTo>
                <a:lnTo>
                  <a:pt x="2598138" y="1051895"/>
                </a:lnTo>
                <a:cubicBezTo>
                  <a:pt x="1859361" y="1197947"/>
                  <a:pt x="1363307" y="1872750"/>
                  <a:pt x="1445141" y="2620989"/>
                </a:cubicBezTo>
                <a:cubicBezTo>
                  <a:pt x="1515328" y="3422833"/>
                  <a:pt x="1394837" y="4224537"/>
                  <a:pt x="1100009" y="4962870"/>
                </a:cubicBezTo>
                <a:lnTo>
                  <a:pt x="1056869" y="5064585"/>
                </a:lnTo>
                <a:lnTo>
                  <a:pt x="1080039" y="5077962"/>
                </a:lnTo>
                <a:lnTo>
                  <a:pt x="1124702" y="4972656"/>
                </a:lnTo>
                <a:cubicBezTo>
                  <a:pt x="1421112" y="4230361"/>
                  <a:pt x="1542263" y="3424360"/>
                  <a:pt x="1471724" y="2618213"/>
                </a:cubicBezTo>
                <a:cubicBezTo>
                  <a:pt x="1391090" y="1883790"/>
                  <a:pt x="1878178" y="1221731"/>
                  <a:pt x="2603442" y="1078203"/>
                </a:cubicBezTo>
                <a:lnTo>
                  <a:pt x="3958686" y="813985"/>
                </a:lnTo>
                <a:cubicBezTo>
                  <a:pt x="3959236" y="813910"/>
                  <a:pt x="3959785" y="813802"/>
                  <a:pt x="3960322" y="813657"/>
                </a:cubicBezTo>
                <a:cubicBezTo>
                  <a:pt x="3963911" y="812711"/>
                  <a:pt x="3966776" y="810399"/>
                  <a:pt x="3968507" y="807427"/>
                </a:cubicBezTo>
                <a:close/>
              </a:path>
            </a:pathLst>
          </a:custGeom>
          <a:solidFill>
            <a:schemeClr val="accent2">
              <a:alpha val="40000"/>
            </a:schemeClr>
          </a:solidFill>
          <a:ln w="63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489" b="0" i="0" u="none" strike="noStrike" kern="0" cap="none" spc="0" normalizeH="0" baseline="0" noProof="0">
              <a:ln>
                <a:noFill/>
              </a:ln>
              <a:solidFill>
                <a:srgbClr val="000000"/>
              </a:solidFill>
              <a:effectLst/>
              <a:uLnTx/>
              <a:uFillTx/>
              <a:latin typeface="Arial"/>
              <a:cs typeface="Arial"/>
              <a:sym typeface="Arial"/>
            </a:endParaRPr>
          </a:p>
        </p:txBody>
      </p:sp>
      <p:sp>
        <p:nvSpPr>
          <p:cNvPr id="5" name="TextBox 4">
            <a:extLst>
              <a:ext uri="{FF2B5EF4-FFF2-40B4-BE49-F238E27FC236}">
                <a16:creationId xmlns:a16="http://schemas.microsoft.com/office/drawing/2014/main" id="{60891E2F-9C7E-E90D-042E-4B3EAF94AA43}"/>
              </a:ext>
            </a:extLst>
          </p:cNvPr>
          <p:cNvSpPr txBox="1"/>
          <p:nvPr/>
        </p:nvSpPr>
        <p:spPr>
          <a:xfrm>
            <a:off x="1341652" y="1720840"/>
            <a:ext cx="4636022" cy="34163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7200" b="0" i="0" u="none" strike="noStrike" kern="0" cap="none" normalizeH="0" baseline="0" noProof="0" dirty="0">
                <a:ln>
                  <a:noFill/>
                </a:ln>
                <a:solidFill>
                  <a:srgbClr val="262527"/>
                </a:solidFill>
                <a:effectLst/>
                <a:uLnTx/>
                <a:uFillTx/>
                <a:latin typeface="Montserrat Light" panose="02020603050405020304"/>
                <a:cs typeface="Arial"/>
                <a:sym typeface="Arial"/>
              </a:rPr>
              <a:t>There is an</a:t>
            </a:r>
            <a:r>
              <a:rPr lang="en-US" sz="7200" kern="0" dirty="0">
                <a:solidFill>
                  <a:srgbClr val="262527"/>
                </a:solidFill>
                <a:latin typeface="Montserrat Light" panose="02020603050405020304"/>
                <a:cs typeface="Arial"/>
                <a:sym typeface="Arial"/>
              </a:rPr>
              <a:t> </a:t>
            </a:r>
            <a:r>
              <a:rPr kumimoji="0" lang="en-US" sz="7200" b="0" i="0" u="none" strike="noStrike" kern="0" cap="none" normalizeH="0" baseline="0" noProof="0" dirty="0">
                <a:ln>
                  <a:noFill/>
                </a:ln>
                <a:solidFill>
                  <a:srgbClr val="262527"/>
                </a:solidFill>
                <a:effectLst/>
                <a:uLnTx/>
                <a:uFillTx/>
                <a:latin typeface="Montserrat Bold" panose="020B0604020202020204"/>
                <a:cs typeface="Arial"/>
                <a:sym typeface="Arial"/>
              </a:rPr>
              <a:t>app for that</a:t>
            </a:r>
          </a:p>
        </p:txBody>
      </p:sp>
      <p:pic>
        <p:nvPicPr>
          <p:cNvPr id="8" name="Picture 7" descr="A phone with a screen showing a app&#10;&#10;Description automatically generated">
            <a:extLst>
              <a:ext uri="{FF2B5EF4-FFF2-40B4-BE49-F238E27FC236}">
                <a16:creationId xmlns:a16="http://schemas.microsoft.com/office/drawing/2014/main" id="{A7789110-1A50-6948-5B35-1A2A67F3D109}"/>
              </a:ext>
            </a:extLst>
          </p:cNvPr>
          <p:cNvPicPr>
            <a:picLocks noChangeAspect="1"/>
          </p:cNvPicPr>
          <p:nvPr/>
        </p:nvPicPr>
        <p:blipFill>
          <a:blip r:embed="rId5"/>
          <a:stretch>
            <a:fillRect/>
          </a:stretch>
        </p:blipFill>
        <p:spPr>
          <a:xfrm>
            <a:off x="5645489" y="559945"/>
            <a:ext cx="5002224" cy="6858000"/>
          </a:xfrm>
          <a:prstGeom prst="rect">
            <a:avLst/>
          </a:prstGeom>
        </p:spPr>
      </p:pic>
    </p:spTree>
    <p:extLst>
      <p:ext uri="{BB962C8B-B14F-4D97-AF65-F5344CB8AC3E}">
        <p14:creationId xmlns:p14="http://schemas.microsoft.com/office/powerpoint/2010/main" val="3361091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F7A9561A-C289-E477-F3AD-A7816CBF95F8}"/>
              </a:ext>
            </a:extLst>
          </p:cNvPr>
          <p:cNvPicPr>
            <a:picLocks noChangeAspect="1"/>
          </p:cNvPicPr>
          <p:nvPr/>
        </p:nvPicPr>
        <p:blipFill>
          <a:blip r:embed="rId3">
            <a:extLst>
              <a:ext uri="{96DAC541-7B7A-43D3-8B79-37D633B846F1}">
                <asvg:svgBlip xmlns:asvg="http://schemas.microsoft.com/office/drawing/2016/SVG/main" r:embed="rId4"/>
              </a:ext>
            </a:extLst>
          </a:blip>
          <a:srcRect t="44662"/>
          <a:stretch>
            <a:fillRect/>
          </a:stretch>
        </p:blipFill>
        <p:spPr>
          <a:xfrm rot="12600000" flipH="1" flipV="1">
            <a:off x="7593515" y="-498635"/>
            <a:ext cx="5981677" cy="5441683"/>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sp>
        <p:nvSpPr>
          <p:cNvPr id="3" name="Title 1">
            <a:extLst>
              <a:ext uri="{FF2B5EF4-FFF2-40B4-BE49-F238E27FC236}">
                <a16:creationId xmlns:a16="http://schemas.microsoft.com/office/drawing/2014/main" id="{7ECDB749-4359-6A06-B75C-424FA015FDE5}"/>
              </a:ext>
            </a:extLst>
          </p:cNvPr>
          <p:cNvSpPr txBox="1">
            <a:spLocks/>
          </p:cNvSpPr>
          <p:nvPr/>
        </p:nvSpPr>
        <p:spPr>
          <a:xfrm>
            <a:off x="263857" y="455517"/>
            <a:ext cx="9833615" cy="978729"/>
          </a:xfrm>
          <a:prstGeom prst="rect">
            <a:avLst/>
          </a:prstGeom>
        </p:spPr>
        <p:txBody>
          <a:bodyPr anchor="ctr"/>
          <a:lstStyle>
            <a:lvl1pPr algn="l" defTabSz="914377" rtl="0" eaLnBrk="1" latinLnBrk="0" hangingPunct="1">
              <a:lnSpc>
                <a:spcPct val="90000"/>
              </a:lnSpc>
              <a:spcBef>
                <a:spcPct val="0"/>
              </a:spcBef>
              <a:buNone/>
              <a:defRPr sz="3200" b="1" i="0" kern="1200">
                <a:solidFill>
                  <a:schemeClr val="bg1"/>
                </a:solidFill>
                <a:latin typeface="+mj-lt"/>
                <a:ea typeface="+mj-ea"/>
                <a:cs typeface="+mj-cs"/>
              </a:defRPr>
            </a:lvl1pPr>
          </a:lstStyle>
          <a:p>
            <a:r>
              <a:rPr lang="en-US" sz="4400" dirty="0"/>
              <a:t>Tap to Pay Standalone App:</a:t>
            </a:r>
          </a:p>
        </p:txBody>
      </p:sp>
      <p:sp>
        <p:nvSpPr>
          <p:cNvPr id="4" name="TextBox 3">
            <a:extLst>
              <a:ext uri="{FF2B5EF4-FFF2-40B4-BE49-F238E27FC236}">
                <a16:creationId xmlns:a16="http://schemas.microsoft.com/office/drawing/2014/main" id="{4ECA6802-633F-9036-7A3D-3AE5DAC1D7B5}"/>
              </a:ext>
            </a:extLst>
          </p:cNvPr>
          <p:cNvSpPr txBox="1"/>
          <p:nvPr/>
        </p:nvSpPr>
        <p:spPr>
          <a:xfrm>
            <a:off x="378950" y="1462031"/>
            <a:ext cx="3837773" cy="4200445"/>
          </a:xfrm>
          <a:prstGeom prst="rect">
            <a:avLst/>
          </a:prstGeom>
          <a:noFill/>
        </p:spPr>
        <p:txBody>
          <a:bodyPr wrap="square" rtlCol="0">
            <a:spAutoFit/>
          </a:bodyPr>
          <a:lstStyle/>
          <a:p>
            <a:pPr algn="l">
              <a:lnSpc>
                <a:spcPct val="150000"/>
              </a:lnSpc>
            </a:pPr>
            <a:r>
              <a:rPr lang="en-US" dirty="0">
                <a:solidFill>
                  <a:schemeClr val="bg1"/>
                </a:solidFill>
              </a:rPr>
              <a:t>Features</a:t>
            </a:r>
            <a:r>
              <a:rPr lang="en-US" dirty="0">
                <a:solidFill>
                  <a:schemeClr val="bg1"/>
                </a:solidFill>
                <a:latin typeface="+mn-lt"/>
              </a:rPr>
              <a:t>:</a:t>
            </a:r>
          </a:p>
          <a:p>
            <a:pPr marL="171450" indent="-171450" algn="l">
              <a:lnSpc>
                <a:spcPct val="150000"/>
              </a:lnSpc>
              <a:buFont typeface="Arial" panose="020B0604020202020204" pitchFamily="34" charset="0"/>
              <a:buChar char="•"/>
            </a:pPr>
            <a:r>
              <a:rPr lang="en-US" dirty="0">
                <a:solidFill>
                  <a:schemeClr val="bg1"/>
                </a:solidFill>
                <a:latin typeface="+mn-lt"/>
              </a:rPr>
              <a:t>Available </a:t>
            </a:r>
            <a:r>
              <a:rPr lang="en-US" dirty="0">
                <a:solidFill>
                  <a:schemeClr val="bg1"/>
                </a:solidFill>
              </a:rPr>
              <a:t>in addition to online mobile banking app for business employee use</a:t>
            </a:r>
          </a:p>
          <a:p>
            <a:pPr marL="171450" indent="-171450" algn="l">
              <a:lnSpc>
                <a:spcPct val="150000"/>
              </a:lnSpc>
              <a:buFont typeface="Arial" panose="020B0604020202020204" pitchFamily="34" charset="0"/>
              <a:buChar char="•"/>
            </a:pPr>
            <a:r>
              <a:rPr lang="en-US" dirty="0">
                <a:solidFill>
                  <a:schemeClr val="bg1"/>
                </a:solidFill>
              </a:rPr>
              <a:t>Business owners can add employees as sub-admins and allow access to Tap to Pay</a:t>
            </a:r>
          </a:p>
          <a:p>
            <a:pPr marL="171450" indent="-171450" algn="l">
              <a:lnSpc>
                <a:spcPct val="150000"/>
              </a:lnSpc>
              <a:buFont typeface="Arial" panose="020B0604020202020204" pitchFamily="34" charset="0"/>
              <a:buChar char="•"/>
            </a:pPr>
            <a:r>
              <a:rPr lang="en-US" dirty="0">
                <a:solidFill>
                  <a:schemeClr val="bg1"/>
                </a:solidFill>
                <a:latin typeface="+mn-lt"/>
              </a:rPr>
              <a:t>Business owners won’t need to compromise access to their online banking information</a:t>
            </a:r>
            <a:endParaRPr lang="en-US" dirty="0">
              <a:solidFill>
                <a:schemeClr val="accent1"/>
              </a:solidFill>
              <a:latin typeface="+mn-lt"/>
            </a:endParaRPr>
          </a:p>
        </p:txBody>
      </p:sp>
      <p:pic>
        <p:nvPicPr>
          <p:cNvPr id="5" name="Picture 8" descr="A hand holding a phone&#10;&#10;Description automatically generated">
            <a:extLst>
              <a:ext uri="{FF2B5EF4-FFF2-40B4-BE49-F238E27FC236}">
                <a16:creationId xmlns:a16="http://schemas.microsoft.com/office/drawing/2014/main" id="{03A4357F-EBA2-09C4-A604-43040E2D4087}"/>
              </a:ext>
            </a:extLst>
          </p:cNvPr>
          <p:cNvPicPr>
            <a:picLocks noChangeAspect="1"/>
          </p:cNvPicPr>
          <p:nvPr/>
        </p:nvPicPr>
        <p:blipFill>
          <a:blip r:embed="rId5"/>
          <a:stretch>
            <a:fillRect/>
          </a:stretch>
        </p:blipFill>
        <p:spPr>
          <a:xfrm>
            <a:off x="4422038" y="1795625"/>
            <a:ext cx="1804985" cy="3911820"/>
          </a:xfrm>
          <a:prstGeom prst="rect">
            <a:avLst/>
          </a:prstGeom>
        </p:spPr>
      </p:pic>
      <p:pic>
        <p:nvPicPr>
          <p:cNvPr id="9" name="Picture 9" descr="A screen shot of a phone&#10;&#10;Description automatically generated">
            <a:extLst>
              <a:ext uri="{FF2B5EF4-FFF2-40B4-BE49-F238E27FC236}">
                <a16:creationId xmlns:a16="http://schemas.microsoft.com/office/drawing/2014/main" id="{6B995060-F099-C1CB-ACE8-0D7CC7D4D6AB}"/>
              </a:ext>
            </a:extLst>
          </p:cNvPr>
          <p:cNvPicPr>
            <a:picLocks noChangeAspect="1"/>
          </p:cNvPicPr>
          <p:nvPr/>
        </p:nvPicPr>
        <p:blipFill>
          <a:blip r:embed="rId6"/>
          <a:stretch>
            <a:fillRect/>
          </a:stretch>
        </p:blipFill>
        <p:spPr>
          <a:xfrm>
            <a:off x="6282340" y="1795625"/>
            <a:ext cx="1804988" cy="3916939"/>
          </a:xfrm>
          <a:prstGeom prst="rect">
            <a:avLst/>
          </a:prstGeom>
        </p:spPr>
      </p:pic>
      <p:pic>
        <p:nvPicPr>
          <p:cNvPr id="12" name="Picture 10" descr="A screenshot of a phone&#10;&#10;Description automatically generated">
            <a:extLst>
              <a:ext uri="{FF2B5EF4-FFF2-40B4-BE49-F238E27FC236}">
                <a16:creationId xmlns:a16="http://schemas.microsoft.com/office/drawing/2014/main" id="{0E51820A-F7C2-86DC-2283-2D11E1EF6284}"/>
              </a:ext>
            </a:extLst>
          </p:cNvPr>
          <p:cNvPicPr>
            <a:picLocks noChangeAspect="1"/>
          </p:cNvPicPr>
          <p:nvPr/>
        </p:nvPicPr>
        <p:blipFill>
          <a:blip r:embed="rId7"/>
          <a:stretch>
            <a:fillRect/>
          </a:stretch>
        </p:blipFill>
        <p:spPr>
          <a:xfrm>
            <a:off x="10002947" y="1795625"/>
            <a:ext cx="1810103" cy="3916938"/>
          </a:xfrm>
          <a:prstGeom prst="rect">
            <a:avLst/>
          </a:prstGeom>
        </p:spPr>
      </p:pic>
      <p:pic>
        <p:nvPicPr>
          <p:cNvPr id="13" name="Picture 11" descr="A pair of hands holding cell phones&#10;&#10;Description automatically generated">
            <a:extLst>
              <a:ext uri="{FF2B5EF4-FFF2-40B4-BE49-F238E27FC236}">
                <a16:creationId xmlns:a16="http://schemas.microsoft.com/office/drawing/2014/main" id="{367659FC-A396-7AD5-E4CE-662F83E5A34D}"/>
              </a:ext>
            </a:extLst>
          </p:cNvPr>
          <p:cNvPicPr>
            <a:picLocks noChangeAspect="1"/>
          </p:cNvPicPr>
          <p:nvPr/>
        </p:nvPicPr>
        <p:blipFill>
          <a:blip r:embed="rId8"/>
          <a:stretch>
            <a:fillRect/>
          </a:stretch>
        </p:blipFill>
        <p:spPr>
          <a:xfrm>
            <a:off x="8145203" y="1800742"/>
            <a:ext cx="1799869" cy="3911821"/>
          </a:xfrm>
          <a:prstGeom prst="rect">
            <a:avLst/>
          </a:prstGeom>
        </p:spPr>
      </p:pic>
    </p:spTree>
    <p:extLst>
      <p:ext uri="{BB962C8B-B14F-4D97-AF65-F5344CB8AC3E}">
        <p14:creationId xmlns:p14="http://schemas.microsoft.com/office/powerpoint/2010/main" val="3224522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Arc 20">
            <a:extLst>
              <a:ext uri="{FF2B5EF4-FFF2-40B4-BE49-F238E27FC236}">
                <a16:creationId xmlns:a16="http://schemas.microsoft.com/office/drawing/2014/main" id="{D3DBD77A-CEEB-A762-4BAB-316908860E57}"/>
              </a:ext>
            </a:extLst>
          </p:cNvPr>
          <p:cNvSpPr/>
          <p:nvPr/>
        </p:nvSpPr>
        <p:spPr>
          <a:xfrm rot="7420872">
            <a:off x="3768100" y="-666809"/>
            <a:ext cx="6872805" cy="6916325"/>
          </a:xfrm>
          <a:prstGeom prst="arc">
            <a:avLst>
              <a:gd name="adj1" fmla="val 17657219"/>
              <a:gd name="adj2" fmla="val 295980"/>
            </a:avLst>
          </a:prstGeom>
          <a:noFill/>
          <a:ln w="25400" cap="rnd">
            <a:solidFill>
              <a:schemeClr val="accent4"/>
            </a:solidFill>
            <a:tailEnd type="arrow" w="lg" len="med"/>
          </a:ln>
          <a:effectLst>
            <a:glow rad="88900">
              <a:schemeClr val="accent4">
                <a:satMod val="175000"/>
                <a:alpha val="2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US" sz="1867" kern="0">
              <a:solidFill>
                <a:srgbClr val="FFFFFF"/>
              </a:solidFill>
              <a:latin typeface="Montserrat Light" panose="02020603050405020304"/>
              <a:sym typeface="Arial"/>
            </a:endParaRPr>
          </a:p>
        </p:txBody>
      </p:sp>
      <p:pic>
        <p:nvPicPr>
          <p:cNvPr id="19" name="Graphic 18">
            <a:extLst>
              <a:ext uri="{FF2B5EF4-FFF2-40B4-BE49-F238E27FC236}">
                <a16:creationId xmlns:a16="http://schemas.microsoft.com/office/drawing/2014/main" id="{7D682FF6-870C-00F2-96DC-D7757898451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5070038">
            <a:off x="1541970" y="565497"/>
            <a:ext cx="5302106" cy="5419930"/>
          </a:xfrm>
          <a:prstGeom prst="rect">
            <a:avLst/>
          </a:prstGeom>
        </p:spPr>
      </p:pic>
      <p:sp>
        <p:nvSpPr>
          <p:cNvPr id="6" name="Title 1">
            <a:extLst>
              <a:ext uri="{FF2B5EF4-FFF2-40B4-BE49-F238E27FC236}">
                <a16:creationId xmlns:a16="http://schemas.microsoft.com/office/drawing/2014/main" id="{0F5FBA6D-4D5A-BF34-A72D-C773A5A82564}"/>
              </a:ext>
            </a:extLst>
          </p:cNvPr>
          <p:cNvSpPr txBox="1">
            <a:spLocks/>
          </p:cNvSpPr>
          <p:nvPr/>
        </p:nvSpPr>
        <p:spPr>
          <a:xfrm>
            <a:off x="6651369" y="626288"/>
            <a:ext cx="5299111" cy="1810325"/>
          </a:xfrm>
          <a:prstGeom prst="rect">
            <a:avLst/>
          </a:prstGeom>
        </p:spPr>
        <p:txBody>
          <a:bodyPr vert="horz" lIns="121920" tIns="60960" rIns="121920" bIns="60960" rtlCol="0" anchor="ctr">
            <a:noAutofit/>
          </a:bodyPr>
          <a:lstStyle>
            <a:lvl1pPr algn="ctr" defTabSz="685800" rtl="0" eaLnBrk="1" latinLnBrk="0" hangingPunct="1">
              <a:lnSpc>
                <a:spcPct val="90000"/>
              </a:lnSpc>
              <a:spcBef>
                <a:spcPct val="0"/>
              </a:spcBef>
              <a:buNone/>
              <a:defRPr sz="2400" b="1" i="0" kern="1200">
                <a:solidFill>
                  <a:schemeClr val="bg1"/>
                </a:solidFill>
                <a:latin typeface="+mj-lt"/>
                <a:ea typeface="+mj-ea"/>
                <a:cs typeface="+mj-cs"/>
              </a:defRPr>
            </a:lvl1pPr>
          </a:lstStyle>
          <a:p>
            <a:pPr algn="l" defTabSz="914377"/>
            <a:r>
              <a:rPr lang="en-US" sz="4000" dirty="0">
                <a:solidFill>
                  <a:srgbClr val="FFFFFF"/>
                </a:solidFill>
                <a:latin typeface="Montserrat Bold" panose="020B0604020202020204"/>
                <a:sym typeface="Arial"/>
              </a:rPr>
              <a:t>Autobooks Resources</a:t>
            </a:r>
          </a:p>
        </p:txBody>
      </p:sp>
      <p:sp>
        <p:nvSpPr>
          <p:cNvPr id="9" name="Content Placeholder 2">
            <a:extLst>
              <a:ext uri="{FF2B5EF4-FFF2-40B4-BE49-F238E27FC236}">
                <a16:creationId xmlns:a16="http://schemas.microsoft.com/office/drawing/2014/main" id="{85FEEF91-D20D-7F6C-18BA-E883F571043C}"/>
              </a:ext>
            </a:extLst>
          </p:cNvPr>
          <p:cNvSpPr txBox="1">
            <a:spLocks/>
          </p:cNvSpPr>
          <p:nvPr/>
        </p:nvSpPr>
        <p:spPr>
          <a:xfrm>
            <a:off x="6529519" y="2296054"/>
            <a:ext cx="5496715" cy="2663372"/>
          </a:xfrm>
          <a:prstGeom prst="rect">
            <a:avLst/>
          </a:prstGeom>
        </p:spPr>
        <p:txBody>
          <a:bodyPr vert="horz" lIns="121920" tIns="60960" rIns="121920" bIns="60960" rtlCol="0">
            <a:noAutofit/>
          </a:bodyPr>
          <a:lstStyle>
            <a:lvl1pPr marL="230188" indent="-230188" algn="l" defTabSz="685800" rtl="0" eaLnBrk="1" latinLnBrk="0" hangingPunct="1">
              <a:lnSpc>
                <a:spcPct val="100000"/>
              </a:lnSpc>
              <a:spcBef>
                <a:spcPts val="600"/>
              </a:spcBef>
              <a:spcAft>
                <a:spcPts val="600"/>
              </a:spcAft>
              <a:buClr>
                <a:srgbClr val="5A6670"/>
              </a:buClr>
              <a:buSzPct val="90000"/>
              <a:buFont typeface="Arial" panose="020B0604020202020204" pitchFamily="34" charset="0"/>
              <a:buChar char="•"/>
              <a:tabLst/>
              <a:defRPr sz="1400" b="0" i="0" kern="1200">
                <a:solidFill>
                  <a:schemeClr val="bg1"/>
                </a:solidFill>
                <a:latin typeface="+mn-lt"/>
                <a:ea typeface="+mn-ea"/>
                <a:cs typeface="+mn-cs"/>
              </a:defRPr>
            </a:lvl1pPr>
            <a:lvl2pPr marL="514350" indent="-171450" algn="l" defTabSz="685800" rtl="0" eaLnBrk="1" latinLnBrk="0" hangingPunct="1">
              <a:lnSpc>
                <a:spcPct val="100000"/>
              </a:lnSpc>
              <a:spcBef>
                <a:spcPts val="0"/>
              </a:spcBef>
              <a:spcAft>
                <a:spcPts val="600"/>
              </a:spcAft>
              <a:buClr>
                <a:srgbClr val="5A6670"/>
              </a:buClr>
              <a:buSzPct val="75000"/>
              <a:buFont typeface="Courier New" panose="02070309020205020404" pitchFamily="49" charset="0"/>
              <a:buChar char="o"/>
              <a:defRPr sz="1200" b="0" i="0" kern="1200">
                <a:solidFill>
                  <a:schemeClr val="bg1"/>
                </a:solidFill>
                <a:latin typeface="+mn-lt"/>
                <a:ea typeface="+mn-ea"/>
                <a:cs typeface="+mn-cs"/>
              </a:defRPr>
            </a:lvl2pPr>
            <a:lvl3pPr marL="857250" indent="-171450" algn="l" defTabSz="685800" rtl="0" eaLnBrk="1" latinLnBrk="0" hangingPunct="1">
              <a:lnSpc>
                <a:spcPct val="100000"/>
              </a:lnSpc>
              <a:spcBef>
                <a:spcPts val="0"/>
              </a:spcBef>
              <a:spcAft>
                <a:spcPts val="600"/>
              </a:spcAft>
              <a:buClr>
                <a:srgbClr val="5A6670"/>
              </a:buClr>
              <a:buSzPct val="100000"/>
              <a:buFont typeface="Wingdings" pitchFamily="2" charset="2"/>
              <a:buChar char="§"/>
              <a:defRPr lang="en-US" sz="1100" b="0" i="0" kern="1200" dirty="0">
                <a:solidFill>
                  <a:schemeClr val="bg1"/>
                </a:solidFill>
                <a:latin typeface="+mn-lt"/>
                <a:ea typeface="+mn-ea"/>
                <a:cs typeface="+mn-cs"/>
              </a:defRPr>
            </a:lvl3pPr>
            <a:lvl4pPr marL="1200150" indent="-171450" algn="l" defTabSz="685800" rtl="0" eaLnBrk="1" latinLnBrk="0" hangingPunct="1">
              <a:lnSpc>
                <a:spcPct val="100000"/>
              </a:lnSpc>
              <a:spcBef>
                <a:spcPts val="0"/>
              </a:spcBef>
              <a:spcAft>
                <a:spcPts val="600"/>
              </a:spcAft>
              <a:buClr>
                <a:srgbClr val="5A6670"/>
              </a:buClr>
              <a:buSzPct val="60000"/>
              <a:buFont typeface="Wingdings" pitchFamily="2" charset="2"/>
              <a:buChar char="§"/>
              <a:defRPr sz="1000" b="0" i="0" kern="1200">
                <a:solidFill>
                  <a:schemeClr val="bg1"/>
                </a:solidFill>
                <a:latin typeface="+mn-lt"/>
                <a:ea typeface="+mn-ea"/>
                <a:cs typeface="+mn-cs"/>
              </a:defRPr>
            </a:lvl4pPr>
            <a:lvl5pPr marL="1371600" indent="0" algn="l" defTabSz="685800" rtl="0" eaLnBrk="1" latinLnBrk="0" hangingPunct="1">
              <a:lnSpc>
                <a:spcPct val="90000"/>
              </a:lnSpc>
              <a:spcBef>
                <a:spcPts val="0"/>
              </a:spcBef>
              <a:spcAft>
                <a:spcPts val="900"/>
              </a:spcAft>
              <a:buFont typeface="Arial" panose="020B0604020202020204" pitchFamily="34" charset="0"/>
              <a:buNone/>
              <a:defRPr sz="1200" b="0" i="0" kern="1200">
                <a:solidFill>
                  <a:srgbClr val="5A6670"/>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06910" indent="-306910" defTabSz="914377">
              <a:spcBef>
                <a:spcPts val="800"/>
              </a:spcBef>
              <a:spcAft>
                <a:spcPts val="800"/>
              </a:spcAft>
              <a:buClr>
                <a:srgbClr val="008AAB"/>
              </a:buClr>
            </a:pPr>
            <a:r>
              <a:rPr lang="en-US" sz="2400" dirty="0">
                <a:solidFill>
                  <a:srgbClr val="FFFFFF"/>
                </a:solidFill>
                <a:latin typeface="Montserrat Light" panose="02020603050405020304"/>
                <a:sym typeface="Arial"/>
              </a:rPr>
              <a:t>Help Line for Customers:</a:t>
            </a:r>
          </a:p>
          <a:p>
            <a:pPr marL="591072" lvl="1" indent="-306910" defTabSz="914377">
              <a:spcBef>
                <a:spcPts val="800"/>
              </a:spcBef>
              <a:spcAft>
                <a:spcPts val="800"/>
              </a:spcAft>
              <a:buClr>
                <a:srgbClr val="008AAB"/>
              </a:buClr>
            </a:pPr>
            <a:r>
              <a:rPr lang="en-US" sz="2200" dirty="0">
                <a:solidFill>
                  <a:srgbClr val="FFFFFF"/>
                </a:solidFill>
                <a:latin typeface="Montserrat Light" panose="02020603050405020304"/>
                <a:sym typeface="Arial"/>
              </a:rPr>
              <a:t>866-617-3122</a:t>
            </a:r>
          </a:p>
          <a:p>
            <a:pPr marL="306910" indent="-306910" defTabSz="914377">
              <a:spcBef>
                <a:spcPts val="800"/>
              </a:spcBef>
              <a:spcAft>
                <a:spcPts val="800"/>
              </a:spcAft>
              <a:buClr>
                <a:srgbClr val="008AAB"/>
              </a:buClr>
            </a:pPr>
            <a:r>
              <a:rPr lang="en-US" sz="2400" dirty="0">
                <a:solidFill>
                  <a:srgbClr val="FFFFFF"/>
                </a:solidFill>
                <a:latin typeface="Montserrat Light" panose="02020603050405020304"/>
                <a:sym typeface="Arial"/>
              </a:rPr>
              <a:t>Autobooks Support Center</a:t>
            </a:r>
          </a:p>
          <a:p>
            <a:pPr marL="591072" lvl="1" indent="-306910" defTabSz="914377">
              <a:spcBef>
                <a:spcPts val="800"/>
              </a:spcBef>
              <a:spcAft>
                <a:spcPts val="800"/>
              </a:spcAft>
              <a:buClr>
                <a:srgbClr val="008AAB"/>
              </a:buClr>
            </a:pPr>
            <a:r>
              <a:rPr lang="en-US" sz="2400" dirty="0">
                <a:solidFill>
                  <a:srgbClr val="FFFFFF"/>
                </a:solidFill>
                <a:latin typeface="Montserrat Light" panose="02020603050405020304"/>
                <a:sym typeface="Arial"/>
              </a:rPr>
              <a:t>https://</a:t>
            </a:r>
            <a:r>
              <a:rPr lang="en-US" sz="2400" dirty="0" err="1">
                <a:solidFill>
                  <a:srgbClr val="FFFFFF"/>
                </a:solidFill>
                <a:latin typeface="Montserrat Light" panose="02020603050405020304"/>
                <a:sym typeface="Arial"/>
              </a:rPr>
              <a:t>help.autobooks.co</a:t>
            </a:r>
            <a:endParaRPr lang="en-US" sz="2400" dirty="0">
              <a:solidFill>
                <a:srgbClr val="FFFFFF"/>
              </a:solidFill>
              <a:latin typeface="Montserrat Light" panose="02020603050405020304"/>
              <a:sym typeface="Arial"/>
            </a:endParaRPr>
          </a:p>
          <a:p>
            <a:pPr marL="306910" indent="-306910" defTabSz="914377">
              <a:spcBef>
                <a:spcPts val="800"/>
              </a:spcBef>
              <a:spcAft>
                <a:spcPts val="800"/>
              </a:spcAft>
              <a:buClr>
                <a:srgbClr val="008AAB"/>
              </a:buClr>
            </a:pPr>
            <a:r>
              <a:rPr lang="en-US" sz="2400" dirty="0">
                <a:solidFill>
                  <a:srgbClr val="FFFFFF"/>
                </a:solidFill>
                <a:latin typeface="Montserrat Light" panose="02020603050405020304"/>
                <a:sym typeface="Arial"/>
              </a:rPr>
              <a:t>Email for FI employee questions</a:t>
            </a:r>
          </a:p>
          <a:p>
            <a:pPr marL="591072" lvl="1" indent="-306910" defTabSz="914377">
              <a:spcBef>
                <a:spcPts val="800"/>
              </a:spcBef>
              <a:spcAft>
                <a:spcPts val="800"/>
              </a:spcAft>
              <a:buClr>
                <a:srgbClr val="008AAB"/>
              </a:buClr>
            </a:pPr>
            <a:r>
              <a:rPr lang="en-US" sz="2000" dirty="0" err="1">
                <a:solidFill>
                  <a:srgbClr val="FFFFFF"/>
                </a:solidFill>
                <a:latin typeface="Montserrat Light" panose="02020603050405020304"/>
                <a:sym typeface="Arial"/>
              </a:rPr>
              <a:t>FIsupport@autobooks.co</a:t>
            </a:r>
            <a:endParaRPr lang="en-US" sz="2000" dirty="0">
              <a:solidFill>
                <a:srgbClr val="FFFFFF"/>
              </a:solidFill>
              <a:latin typeface="Montserrat Light" panose="02020603050405020304"/>
              <a:sym typeface="Arial"/>
            </a:endParaRPr>
          </a:p>
          <a:p>
            <a:pPr marL="0" indent="0" defTabSz="914377">
              <a:spcBef>
                <a:spcPts val="800"/>
              </a:spcBef>
              <a:spcAft>
                <a:spcPts val="800"/>
              </a:spcAft>
              <a:buNone/>
            </a:pPr>
            <a:endParaRPr lang="en-US" sz="2400" dirty="0">
              <a:solidFill>
                <a:srgbClr val="FFFFFF"/>
              </a:solidFill>
              <a:latin typeface="Montserrat Light" panose="02020603050405020304"/>
              <a:sym typeface="Arial"/>
            </a:endParaRPr>
          </a:p>
        </p:txBody>
      </p:sp>
      <p:pic>
        <p:nvPicPr>
          <p:cNvPr id="15" name="Graphic 14">
            <a:extLst>
              <a:ext uri="{FF2B5EF4-FFF2-40B4-BE49-F238E27FC236}">
                <a16:creationId xmlns:a16="http://schemas.microsoft.com/office/drawing/2014/main" id="{FE70F4EB-65B1-313B-BD2C-EEAC4F89979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09115" y="-4850288"/>
            <a:ext cx="2762182" cy="2762182"/>
          </a:xfrm>
          <a:prstGeom prst="rect">
            <a:avLst/>
          </a:prstGeom>
        </p:spPr>
      </p:pic>
      <p:sp>
        <p:nvSpPr>
          <p:cNvPr id="5" name="Arc 4">
            <a:extLst>
              <a:ext uri="{FF2B5EF4-FFF2-40B4-BE49-F238E27FC236}">
                <a16:creationId xmlns:a16="http://schemas.microsoft.com/office/drawing/2014/main" id="{6656D81D-4B13-554A-443D-269EA6B193FE}"/>
              </a:ext>
            </a:extLst>
          </p:cNvPr>
          <p:cNvSpPr/>
          <p:nvPr/>
        </p:nvSpPr>
        <p:spPr>
          <a:xfrm rot="12492915" flipV="1">
            <a:off x="1960541" y="2263953"/>
            <a:ext cx="7259330" cy="3818338"/>
          </a:xfrm>
          <a:prstGeom prst="arc">
            <a:avLst>
              <a:gd name="adj1" fmla="val 16466004"/>
              <a:gd name="adj2" fmla="val 19895441"/>
            </a:avLst>
          </a:prstGeom>
          <a:noFill/>
          <a:ln w="25400" cap="rnd">
            <a:solidFill>
              <a:schemeClr val="accent2"/>
            </a:solidFill>
            <a:tailEnd type="arrow" w="lg" len="med"/>
          </a:ln>
          <a:effectLst>
            <a:glow rad="88900">
              <a:schemeClr val="accent2">
                <a:alpha val="2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a:extLst>
              <a:ext uri="{FF2B5EF4-FFF2-40B4-BE49-F238E27FC236}">
                <a16:creationId xmlns:a16="http://schemas.microsoft.com/office/drawing/2014/main" id="{41833F47-6B34-0CFD-22BC-85730502ECB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602958" y="2458952"/>
            <a:ext cx="4059525" cy="4059525"/>
          </a:xfrm>
          <a:prstGeom prst="rect">
            <a:avLst/>
          </a:prstGeom>
        </p:spPr>
      </p:pic>
      <p:pic>
        <p:nvPicPr>
          <p:cNvPr id="4" name="Graphic 3">
            <a:extLst>
              <a:ext uri="{FF2B5EF4-FFF2-40B4-BE49-F238E27FC236}">
                <a16:creationId xmlns:a16="http://schemas.microsoft.com/office/drawing/2014/main" id="{D2767871-1F4B-BDDC-C2B4-A4B435D974A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9859" y="-52457"/>
            <a:ext cx="3848654" cy="3848654"/>
          </a:xfrm>
          <a:prstGeom prst="rect">
            <a:avLst/>
          </a:prstGeom>
        </p:spPr>
      </p:pic>
    </p:spTree>
    <p:extLst>
      <p:ext uri="{BB962C8B-B14F-4D97-AF65-F5344CB8AC3E}">
        <p14:creationId xmlns:p14="http://schemas.microsoft.com/office/powerpoint/2010/main" val="16458862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913D3A12-19E5-ADF0-B205-6DA09EFB6294}"/>
              </a:ext>
            </a:extLst>
          </p:cNvPr>
          <p:cNvPicPr>
            <a:picLocks noChangeAspect="1"/>
          </p:cNvPicPr>
          <p:nvPr/>
        </p:nvPicPr>
        <p:blipFill>
          <a:blip r:embed="rId3">
            <a:extLst>
              <a:ext uri="{96DAC541-7B7A-43D3-8B79-37D633B846F1}">
                <asvg:svgBlip xmlns:asvg="http://schemas.microsoft.com/office/drawing/2016/SVG/main" r:embed="rId4"/>
              </a:ext>
            </a:extLst>
          </a:blip>
          <a:srcRect t="44662"/>
          <a:stretch>
            <a:fillRect/>
          </a:stretch>
        </p:blipFill>
        <p:spPr>
          <a:xfrm rot="12600000" flipH="1" flipV="1">
            <a:off x="7604666" y="-482686"/>
            <a:ext cx="5981677" cy="5441683"/>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sp>
        <p:nvSpPr>
          <p:cNvPr id="8" name="Freeform 7">
            <a:extLst>
              <a:ext uri="{FF2B5EF4-FFF2-40B4-BE49-F238E27FC236}">
                <a16:creationId xmlns:a16="http://schemas.microsoft.com/office/drawing/2014/main" id="{E96FD3A5-972D-996F-51FE-32315ECE26F4}"/>
              </a:ext>
            </a:extLst>
          </p:cNvPr>
          <p:cNvSpPr/>
          <p:nvPr/>
        </p:nvSpPr>
        <p:spPr>
          <a:xfrm rot="1800000" flipV="1">
            <a:off x="-1440038" y="-427932"/>
            <a:ext cx="5563380" cy="7484031"/>
          </a:xfrm>
          <a:custGeom>
            <a:avLst/>
            <a:gdLst>
              <a:gd name="connsiteX0" fmla="*/ 62272 w 4172535"/>
              <a:gd name="connsiteY0" fmla="*/ 4346544 h 5613023"/>
              <a:gd name="connsiteX1" fmla="*/ 0 w 4172535"/>
              <a:gd name="connsiteY1" fmla="*/ 4454402 h 5613023"/>
              <a:gd name="connsiteX2" fmla="*/ 18829 w 4172535"/>
              <a:gd name="connsiteY2" fmla="*/ 4465272 h 5613023"/>
              <a:gd name="connsiteX3" fmla="*/ 227587 w 4172535"/>
              <a:gd name="connsiteY3" fmla="*/ 4060210 h 5613023"/>
              <a:gd name="connsiteX4" fmla="*/ 168293 w 4172535"/>
              <a:gd name="connsiteY4" fmla="*/ 4162910 h 5613023"/>
              <a:gd name="connsiteX5" fmla="*/ 112739 w 4172535"/>
              <a:gd name="connsiteY5" fmla="*/ 4351897 h 5613023"/>
              <a:gd name="connsiteX6" fmla="*/ 62003 w 4172535"/>
              <a:gd name="connsiteY6" fmla="*/ 4490199 h 5613023"/>
              <a:gd name="connsiteX7" fmla="*/ 84982 w 4172535"/>
              <a:gd name="connsiteY7" fmla="*/ 4503466 h 5613023"/>
              <a:gd name="connsiteX8" fmla="*/ 124252 w 4172535"/>
              <a:gd name="connsiteY8" fmla="*/ 4399870 h 5613023"/>
              <a:gd name="connsiteX9" fmla="*/ 180222 w 4172535"/>
              <a:gd name="connsiteY9" fmla="*/ 4229554 h 5613023"/>
              <a:gd name="connsiteX10" fmla="*/ 349361 w 4172535"/>
              <a:gd name="connsiteY10" fmla="*/ 3849291 h 5613023"/>
              <a:gd name="connsiteX11" fmla="*/ 307256 w 4172535"/>
              <a:gd name="connsiteY11" fmla="*/ 3922220 h 5613023"/>
              <a:gd name="connsiteX12" fmla="*/ 283428 w 4172535"/>
              <a:gd name="connsiteY12" fmla="*/ 4040264 h 5613023"/>
              <a:gd name="connsiteX13" fmla="*/ 183540 w 4172535"/>
              <a:gd name="connsiteY13" fmla="*/ 4379328 h 5613023"/>
              <a:gd name="connsiteX14" fmla="*/ 128676 w 4172535"/>
              <a:gd name="connsiteY14" fmla="*/ 4528693 h 5613023"/>
              <a:gd name="connsiteX15" fmla="*/ 152243 w 4172535"/>
              <a:gd name="connsiteY15" fmla="*/ 4542299 h 5613023"/>
              <a:gd name="connsiteX16" fmla="*/ 209006 w 4172535"/>
              <a:gd name="connsiteY16" fmla="*/ 4387761 h 5613023"/>
              <a:gd name="connsiteX17" fmla="*/ 309560 w 4172535"/>
              <a:gd name="connsiteY17" fmla="*/ 4046452 h 5613023"/>
              <a:gd name="connsiteX18" fmla="*/ 460489 w 4172535"/>
              <a:gd name="connsiteY18" fmla="*/ 3656812 h 5613023"/>
              <a:gd name="connsiteX19" fmla="*/ 425731 w 4172535"/>
              <a:gd name="connsiteY19" fmla="*/ 3717014 h 5613023"/>
              <a:gd name="connsiteX20" fmla="*/ 423446 w 4172535"/>
              <a:gd name="connsiteY20" fmla="*/ 3733199 h 5613023"/>
              <a:gd name="connsiteX21" fmla="*/ 241141 w 4172535"/>
              <a:gd name="connsiteY21" fmla="*/ 4442964 h 5613023"/>
              <a:gd name="connsiteX22" fmla="*/ 194261 w 4172535"/>
              <a:gd name="connsiteY22" fmla="*/ 4566558 h 5613023"/>
              <a:gd name="connsiteX23" fmla="*/ 218622 w 4172535"/>
              <a:gd name="connsiteY23" fmla="*/ 4580623 h 5613023"/>
              <a:gd name="connsiteX24" fmla="*/ 279664 w 4172535"/>
              <a:gd name="connsiteY24" fmla="*/ 4414785 h 5613023"/>
              <a:gd name="connsiteX25" fmla="*/ 453991 w 4172535"/>
              <a:gd name="connsiteY25" fmla="*/ 3714024 h 5613023"/>
              <a:gd name="connsiteX26" fmla="*/ 558967 w 4172535"/>
              <a:gd name="connsiteY26" fmla="*/ 3486243 h 5613023"/>
              <a:gd name="connsiteX27" fmla="*/ 521924 w 4172535"/>
              <a:gd name="connsiteY27" fmla="*/ 3550404 h 5613023"/>
              <a:gd name="connsiteX28" fmla="*/ 501745 w 4172535"/>
              <a:gd name="connsiteY28" fmla="*/ 3726361 h 5613023"/>
              <a:gd name="connsiteX29" fmla="*/ 262099 w 4172535"/>
              <a:gd name="connsiteY29" fmla="*/ 4604829 h 5613023"/>
              <a:gd name="connsiteX30" fmla="*/ 261797 w 4172535"/>
              <a:gd name="connsiteY30" fmla="*/ 4605550 h 5613023"/>
              <a:gd name="connsiteX31" fmla="*/ 284764 w 4172535"/>
              <a:gd name="connsiteY31" fmla="*/ 4618810 h 5613023"/>
              <a:gd name="connsiteX32" fmla="*/ 338219 w 4172535"/>
              <a:gd name="connsiteY32" fmla="*/ 4477990 h 5613023"/>
              <a:gd name="connsiteX33" fmla="*/ 551110 w 4172535"/>
              <a:gd name="connsiteY33" fmla="*/ 3567414 h 5613023"/>
              <a:gd name="connsiteX34" fmla="*/ 646622 w 4172535"/>
              <a:gd name="connsiteY34" fmla="*/ 3334420 h 5613023"/>
              <a:gd name="connsiteX35" fmla="*/ 617832 w 4172535"/>
              <a:gd name="connsiteY35" fmla="*/ 3384285 h 5613023"/>
              <a:gd name="connsiteX36" fmla="*/ 617588 w 4172535"/>
              <a:gd name="connsiteY36" fmla="*/ 3388871 h 5613023"/>
              <a:gd name="connsiteX37" fmla="*/ 383935 w 4172535"/>
              <a:gd name="connsiteY37" fmla="*/ 4495223 h 5613023"/>
              <a:gd name="connsiteX38" fmla="*/ 327609 w 4172535"/>
              <a:gd name="connsiteY38" fmla="*/ 4643547 h 5613023"/>
              <a:gd name="connsiteX39" fmla="*/ 351451 w 4172535"/>
              <a:gd name="connsiteY39" fmla="*/ 4657312 h 5613023"/>
              <a:gd name="connsiteX40" fmla="*/ 356846 w 4172535"/>
              <a:gd name="connsiteY40" fmla="*/ 4644448 h 5613023"/>
              <a:gd name="connsiteX41" fmla="*/ 645446 w 4172535"/>
              <a:gd name="connsiteY41" fmla="*/ 3375903 h 5613023"/>
              <a:gd name="connsiteX42" fmla="*/ 730691 w 4172535"/>
              <a:gd name="connsiteY42" fmla="*/ 3188808 h 5613023"/>
              <a:gd name="connsiteX43" fmla="*/ 701380 w 4172535"/>
              <a:gd name="connsiteY43" fmla="*/ 3239577 h 5613023"/>
              <a:gd name="connsiteX44" fmla="*/ 693921 w 4172535"/>
              <a:gd name="connsiteY44" fmla="*/ 3384923 h 5613023"/>
              <a:gd name="connsiteX45" fmla="*/ 401748 w 4172535"/>
              <a:gd name="connsiteY45" fmla="*/ 4664677 h 5613023"/>
              <a:gd name="connsiteX46" fmla="*/ 394422 w 4172535"/>
              <a:gd name="connsiteY46" fmla="*/ 4682121 h 5613023"/>
              <a:gd name="connsiteX47" fmla="*/ 417745 w 4172535"/>
              <a:gd name="connsiteY47" fmla="*/ 4695587 h 5613023"/>
              <a:gd name="connsiteX48" fmla="*/ 426742 w 4172535"/>
              <a:gd name="connsiteY48" fmla="*/ 4674163 h 5613023"/>
              <a:gd name="connsiteX49" fmla="*/ 730628 w 4172535"/>
              <a:gd name="connsiteY49" fmla="*/ 3196832 h 5613023"/>
              <a:gd name="connsiteX50" fmla="*/ 807330 w 4172535"/>
              <a:gd name="connsiteY50" fmla="*/ 3056065 h 5613023"/>
              <a:gd name="connsiteX51" fmla="*/ 780192 w 4172535"/>
              <a:gd name="connsiteY51" fmla="*/ 3103069 h 5613023"/>
              <a:gd name="connsiteX52" fmla="*/ 779253 w 4172535"/>
              <a:gd name="connsiteY52" fmla="*/ 3204287 h 5613023"/>
              <a:gd name="connsiteX53" fmla="*/ 471308 w 4172535"/>
              <a:gd name="connsiteY53" fmla="*/ 4694560 h 5613023"/>
              <a:gd name="connsiteX54" fmla="*/ 460496 w 4172535"/>
              <a:gd name="connsiteY54" fmla="*/ 4720269 h 5613023"/>
              <a:gd name="connsiteX55" fmla="*/ 483934 w 4172535"/>
              <a:gd name="connsiteY55" fmla="*/ 4733801 h 5613023"/>
              <a:gd name="connsiteX56" fmla="*/ 496454 w 4172535"/>
              <a:gd name="connsiteY56" fmla="*/ 4704018 h 5613023"/>
              <a:gd name="connsiteX57" fmla="*/ 805972 w 4172535"/>
              <a:gd name="connsiteY57" fmla="*/ 3204773 h 5613023"/>
              <a:gd name="connsiteX58" fmla="*/ 880907 w 4172535"/>
              <a:gd name="connsiteY58" fmla="*/ 2928626 h 5613023"/>
              <a:gd name="connsiteX59" fmla="*/ 855645 w 4172535"/>
              <a:gd name="connsiteY59" fmla="*/ 2972382 h 5613023"/>
              <a:gd name="connsiteX60" fmla="*/ 857303 w 4172535"/>
              <a:gd name="connsiteY60" fmla="*/ 3024249 h 5613023"/>
              <a:gd name="connsiteX61" fmla="*/ 528139 w 4172535"/>
              <a:gd name="connsiteY61" fmla="*/ 4758033 h 5613023"/>
              <a:gd name="connsiteX62" fmla="*/ 527694 w 4172535"/>
              <a:gd name="connsiteY62" fmla="*/ 4759066 h 5613023"/>
              <a:gd name="connsiteX63" fmla="*/ 550219 w 4172535"/>
              <a:gd name="connsiteY63" fmla="*/ 4772071 h 5613023"/>
              <a:gd name="connsiteX64" fmla="*/ 566273 w 4172535"/>
              <a:gd name="connsiteY64" fmla="*/ 4733930 h 5613023"/>
              <a:gd name="connsiteX65" fmla="*/ 883807 w 4172535"/>
              <a:gd name="connsiteY65" fmla="*/ 3016712 h 5613023"/>
              <a:gd name="connsiteX66" fmla="*/ 951864 w 4172535"/>
              <a:gd name="connsiteY66" fmla="*/ 2805726 h 5613023"/>
              <a:gd name="connsiteX67" fmla="*/ 927413 w 4172535"/>
              <a:gd name="connsiteY67" fmla="*/ 2848077 h 5613023"/>
              <a:gd name="connsiteX68" fmla="*/ 932896 w 4172535"/>
              <a:gd name="connsiteY68" fmla="*/ 3022413 h 5613023"/>
              <a:gd name="connsiteX69" fmla="*/ 610957 w 4172535"/>
              <a:gd name="connsiteY69" fmla="*/ 4754281 h 5613023"/>
              <a:gd name="connsiteX70" fmla="*/ 593042 w 4172535"/>
              <a:gd name="connsiteY70" fmla="*/ 4796794 h 5613023"/>
              <a:gd name="connsiteX71" fmla="*/ 616824 w 4172535"/>
              <a:gd name="connsiteY71" fmla="*/ 4810525 h 5613023"/>
              <a:gd name="connsiteX72" fmla="*/ 622931 w 4172535"/>
              <a:gd name="connsiteY72" fmla="*/ 4796343 h 5613023"/>
              <a:gd name="connsiteX73" fmla="*/ 953346 w 4172535"/>
              <a:gd name="connsiteY73" fmla="*/ 2825539 h 5613023"/>
              <a:gd name="connsiteX74" fmla="*/ 1019429 w 4172535"/>
              <a:gd name="connsiteY74" fmla="*/ 2688699 h 5613023"/>
              <a:gd name="connsiteX75" fmla="*/ 995719 w 4172535"/>
              <a:gd name="connsiteY75" fmla="*/ 2729766 h 5613023"/>
              <a:gd name="connsiteX76" fmla="*/ 1003014 w 4172535"/>
              <a:gd name="connsiteY76" fmla="*/ 2828894 h 5613023"/>
              <a:gd name="connsiteX77" fmla="*/ 667785 w 4172535"/>
              <a:gd name="connsiteY77" fmla="*/ 4814483 h 5613023"/>
              <a:gd name="connsiteX78" fmla="*/ 659007 w 4172535"/>
              <a:gd name="connsiteY78" fmla="*/ 4834879 h 5613023"/>
              <a:gd name="connsiteX79" fmla="*/ 682690 w 4172535"/>
              <a:gd name="connsiteY79" fmla="*/ 4848553 h 5613023"/>
              <a:gd name="connsiteX80" fmla="*/ 705857 w 4172535"/>
              <a:gd name="connsiteY80" fmla="*/ 4793626 h 5613023"/>
              <a:gd name="connsiteX81" fmla="*/ 1029449 w 4172535"/>
              <a:gd name="connsiteY81" fmla="*/ 2824510 h 5613023"/>
              <a:gd name="connsiteX82" fmla="*/ 1087606 w 4172535"/>
              <a:gd name="connsiteY82" fmla="*/ 2570614 h 5613023"/>
              <a:gd name="connsiteX83" fmla="*/ 1063055 w 4172535"/>
              <a:gd name="connsiteY83" fmla="*/ 2613137 h 5613023"/>
              <a:gd name="connsiteX84" fmla="*/ 1063756 w 4172535"/>
              <a:gd name="connsiteY84" fmla="*/ 2624143 h 5613023"/>
              <a:gd name="connsiteX85" fmla="*/ 750752 w 4172535"/>
              <a:gd name="connsiteY85" fmla="*/ 4813477 h 5613023"/>
              <a:gd name="connsiteX86" fmla="*/ 725512 w 4172535"/>
              <a:gd name="connsiteY86" fmla="*/ 4873276 h 5613023"/>
              <a:gd name="connsiteX87" fmla="*/ 748940 w 4172535"/>
              <a:gd name="connsiteY87" fmla="*/ 4886803 h 5613023"/>
              <a:gd name="connsiteX88" fmla="*/ 775752 w 4172535"/>
              <a:gd name="connsiteY88" fmla="*/ 4823294 h 5613023"/>
              <a:gd name="connsiteX89" fmla="*/ 1090844 w 4172535"/>
              <a:gd name="connsiteY89" fmla="*/ 2621241 h 5613023"/>
              <a:gd name="connsiteX90" fmla="*/ 1156978 w 4172535"/>
              <a:gd name="connsiteY90" fmla="*/ 2450457 h 5613023"/>
              <a:gd name="connsiteX91" fmla="*/ 1131997 w 4172535"/>
              <a:gd name="connsiteY91" fmla="*/ 2493726 h 5613023"/>
              <a:gd name="connsiteX92" fmla="*/ 1140222 w 4172535"/>
              <a:gd name="connsiteY92" fmla="*/ 2623449 h 5613023"/>
              <a:gd name="connsiteX93" fmla="*/ 809298 w 4172535"/>
              <a:gd name="connsiteY93" fmla="*/ 4871887 h 5613023"/>
              <a:gd name="connsiteX94" fmla="*/ 792129 w 4172535"/>
              <a:gd name="connsiteY94" fmla="*/ 4911737 h 5613023"/>
              <a:gd name="connsiteX95" fmla="*/ 815134 w 4172535"/>
              <a:gd name="connsiteY95" fmla="*/ 4925020 h 5613023"/>
              <a:gd name="connsiteX96" fmla="*/ 845537 w 4172535"/>
              <a:gd name="connsiteY96" fmla="*/ 4853078 h 5613023"/>
              <a:gd name="connsiteX97" fmla="*/ 1166995 w 4172535"/>
              <a:gd name="connsiteY97" fmla="*/ 2620736 h 5613023"/>
              <a:gd name="connsiteX98" fmla="*/ 1156702 w 4172535"/>
              <a:gd name="connsiteY98" fmla="*/ 2459128 h 5613023"/>
              <a:gd name="connsiteX99" fmla="*/ 1238758 w 4172535"/>
              <a:gd name="connsiteY99" fmla="*/ 2308811 h 5613023"/>
              <a:gd name="connsiteX100" fmla="*/ 1209588 w 4172535"/>
              <a:gd name="connsiteY100" fmla="*/ 2359334 h 5613023"/>
              <a:gd name="connsiteX101" fmla="*/ 1207057 w 4172535"/>
              <a:gd name="connsiteY101" fmla="*/ 2478050 h 5613023"/>
              <a:gd name="connsiteX102" fmla="*/ 1216815 w 4172535"/>
              <a:gd name="connsiteY102" fmla="*/ 2622818 h 5613023"/>
              <a:gd name="connsiteX103" fmla="*/ 890528 w 4172535"/>
              <a:gd name="connsiteY103" fmla="*/ 4873252 h 5613023"/>
              <a:gd name="connsiteX104" fmla="*/ 858123 w 4172535"/>
              <a:gd name="connsiteY104" fmla="*/ 4949839 h 5613023"/>
              <a:gd name="connsiteX105" fmla="*/ 881493 w 4172535"/>
              <a:gd name="connsiteY105" fmla="*/ 4963332 h 5613023"/>
              <a:gd name="connsiteX106" fmla="*/ 915426 w 4172535"/>
              <a:gd name="connsiteY106" fmla="*/ 4883102 h 5613023"/>
              <a:gd name="connsiteX107" fmla="*/ 1243146 w 4172535"/>
              <a:gd name="connsiteY107" fmla="*/ 2620042 h 5613023"/>
              <a:gd name="connsiteX108" fmla="*/ 1238338 w 4172535"/>
              <a:gd name="connsiteY108" fmla="*/ 2312096 h 5613023"/>
              <a:gd name="connsiteX109" fmla="*/ 1344033 w 4172535"/>
              <a:gd name="connsiteY109" fmla="*/ 2126470 h 5613023"/>
              <a:gd name="connsiteX110" fmla="*/ 1303102 w 4172535"/>
              <a:gd name="connsiteY110" fmla="*/ 2197364 h 5613023"/>
              <a:gd name="connsiteX111" fmla="*/ 1287693 w 4172535"/>
              <a:gd name="connsiteY111" fmla="*/ 2320151 h 5613023"/>
              <a:gd name="connsiteX112" fmla="*/ 1292713 w 4172535"/>
              <a:gd name="connsiteY112" fmla="*/ 2622251 h 5613023"/>
              <a:gd name="connsiteX113" fmla="*/ 950323 w 4172535"/>
              <a:gd name="connsiteY113" fmla="*/ 4929610 h 5613023"/>
              <a:gd name="connsiteX114" fmla="*/ 924996 w 4172535"/>
              <a:gd name="connsiteY114" fmla="*/ 4988449 h 5613023"/>
              <a:gd name="connsiteX115" fmla="*/ 947558 w 4172535"/>
              <a:gd name="connsiteY115" fmla="*/ 5001474 h 5613023"/>
              <a:gd name="connsiteX116" fmla="*/ 985197 w 4172535"/>
              <a:gd name="connsiteY116" fmla="*/ 4912579 h 5613023"/>
              <a:gd name="connsiteX117" fmla="*/ 1319423 w 4172535"/>
              <a:gd name="connsiteY117" fmla="*/ 2619222 h 5613023"/>
              <a:gd name="connsiteX118" fmla="*/ 1332505 w 4172535"/>
              <a:gd name="connsiteY118" fmla="*/ 2178432 h 5613023"/>
              <a:gd name="connsiteX119" fmla="*/ 4156577 w 4172535"/>
              <a:gd name="connsiteY119" fmla="*/ 1830102 h 5613023"/>
              <a:gd name="connsiteX120" fmla="*/ 2923326 w 4172535"/>
              <a:gd name="connsiteY120" fmla="*/ 2069399 h 5613023"/>
              <a:gd name="connsiteX121" fmla="*/ 2511316 w 4172535"/>
              <a:gd name="connsiteY121" fmla="*/ 2611967 h 5613023"/>
              <a:gd name="connsiteX122" fmla="*/ 2076162 w 4172535"/>
              <a:gd name="connsiteY122" fmla="*/ 5382760 h 5613023"/>
              <a:gd name="connsiteX123" fmla="*/ 1983331 w 4172535"/>
              <a:gd name="connsiteY123" fmla="*/ 5599479 h 5613023"/>
              <a:gd name="connsiteX124" fmla="*/ 2006791 w 4172535"/>
              <a:gd name="connsiteY124" fmla="*/ 5613023 h 5613023"/>
              <a:gd name="connsiteX125" fmla="*/ 2101170 w 4172535"/>
              <a:gd name="connsiteY125" fmla="*/ 5392672 h 5613023"/>
              <a:gd name="connsiteX126" fmla="*/ 2538151 w 4172535"/>
              <a:gd name="connsiteY126" fmla="*/ 2609822 h 5613023"/>
              <a:gd name="connsiteX127" fmla="*/ 2928440 w 4172535"/>
              <a:gd name="connsiteY127" fmla="*/ 2095581 h 5613023"/>
              <a:gd name="connsiteX128" fmla="*/ 4161565 w 4172535"/>
              <a:gd name="connsiteY128" fmla="*/ 1856536 h 5613023"/>
              <a:gd name="connsiteX129" fmla="*/ 4172300 w 4172535"/>
              <a:gd name="connsiteY129" fmla="*/ 1840827 h 5613023"/>
              <a:gd name="connsiteX130" fmla="*/ 4156577 w 4172535"/>
              <a:gd name="connsiteY130" fmla="*/ 1830102 h 5613023"/>
              <a:gd name="connsiteX131" fmla="*/ 4142054 w 4172535"/>
              <a:gd name="connsiteY131" fmla="*/ 1755909 h 5613023"/>
              <a:gd name="connsiteX132" fmla="*/ 2900089 w 4172535"/>
              <a:gd name="connsiteY132" fmla="*/ 1996973 h 5613023"/>
              <a:gd name="connsiteX133" fmla="*/ 2435102 w 4172535"/>
              <a:gd name="connsiteY133" fmla="*/ 2612913 h 5613023"/>
              <a:gd name="connsiteX134" fmla="*/ 2006426 w 4172535"/>
              <a:gd name="connsiteY134" fmla="*/ 5352842 h 5613023"/>
              <a:gd name="connsiteX135" fmla="*/ 1917182 w 4172535"/>
              <a:gd name="connsiteY135" fmla="*/ 5561287 h 5613023"/>
              <a:gd name="connsiteX136" fmla="*/ 1940628 w 4172535"/>
              <a:gd name="connsiteY136" fmla="*/ 5574824 h 5613023"/>
              <a:gd name="connsiteX137" fmla="*/ 2031374 w 4172535"/>
              <a:gd name="connsiteY137" fmla="*/ 5362840 h 5613023"/>
              <a:gd name="connsiteX138" fmla="*/ 2461874 w 4172535"/>
              <a:gd name="connsiteY138" fmla="*/ 2610453 h 5613023"/>
              <a:gd name="connsiteX139" fmla="*/ 2905140 w 4172535"/>
              <a:gd name="connsiteY139" fmla="*/ 2022965 h 5613023"/>
              <a:gd name="connsiteX140" fmla="*/ 4147106 w 4172535"/>
              <a:gd name="connsiteY140" fmla="*/ 1782343 h 5613023"/>
              <a:gd name="connsiteX141" fmla="*/ 4157809 w 4172535"/>
              <a:gd name="connsiteY141" fmla="*/ 1766602 h 5613023"/>
              <a:gd name="connsiteX142" fmla="*/ 4142054 w 4172535"/>
              <a:gd name="connsiteY142" fmla="*/ 1755909 h 5613023"/>
              <a:gd name="connsiteX143" fmla="*/ 4127532 w 4172535"/>
              <a:gd name="connsiteY143" fmla="*/ 1681085 h 5613023"/>
              <a:gd name="connsiteX144" fmla="*/ 2876663 w 4172535"/>
              <a:gd name="connsiteY144" fmla="*/ 1923789 h 5613023"/>
              <a:gd name="connsiteX145" fmla="*/ 2358888 w 4172535"/>
              <a:gd name="connsiteY145" fmla="*/ 2612913 h 5613023"/>
              <a:gd name="connsiteX146" fmla="*/ 1936789 w 4172535"/>
              <a:gd name="connsiteY146" fmla="*/ 5322697 h 5613023"/>
              <a:gd name="connsiteX147" fmla="*/ 1851066 w 4172535"/>
              <a:gd name="connsiteY147" fmla="*/ 5523115 h 5613023"/>
              <a:gd name="connsiteX148" fmla="*/ 1874811 w 4172535"/>
              <a:gd name="connsiteY148" fmla="*/ 5536824 h 5613023"/>
              <a:gd name="connsiteX149" fmla="*/ 1961982 w 4172535"/>
              <a:gd name="connsiteY149" fmla="*/ 5333022 h 5613023"/>
              <a:gd name="connsiteX150" fmla="*/ 2386102 w 4172535"/>
              <a:gd name="connsiteY150" fmla="*/ 2611210 h 5613023"/>
              <a:gd name="connsiteX151" fmla="*/ 2882282 w 4172535"/>
              <a:gd name="connsiteY151" fmla="*/ 1950476 h 5613023"/>
              <a:gd name="connsiteX152" fmla="*/ 4132772 w 4172535"/>
              <a:gd name="connsiteY152" fmla="*/ 1707456 h 5613023"/>
              <a:gd name="connsiteX153" fmla="*/ 4143254 w 4172535"/>
              <a:gd name="connsiteY153" fmla="*/ 1691810 h 5613023"/>
              <a:gd name="connsiteX154" fmla="*/ 4127532 w 4172535"/>
              <a:gd name="connsiteY154" fmla="*/ 1681085 h 5613023"/>
              <a:gd name="connsiteX155" fmla="*/ 4113008 w 4172535"/>
              <a:gd name="connsiteY155" fmla="*/ 1606639 h 5613023"/>
              <a:gd name="connsiteX156" fmla="*/ 2853615 w 4172535"/>
              <a:gd name="connsiteY156" fmla="*/ 1851363 h 5613023"/>
              <a:gd name="connsiteX157" fmla="*/ 2282737 w 4172535"/>
              <a:gd name="connsiteY157" fmla="*/ 2614049 h 5613023"/>
              <a:gd name="connsiteX158" fmla="*/ 1867344 w 4172535"/>
              <a:gd name="connsiteY158" fmla="*/ 5291602 h 5613023"/>
              <a:gd name="connsiteX159" fmla="*/ 1784711 w 4172535"/>
              <a:gd name="connsiteY159" fmla="*/ 5484805 h 5613023"/>
              <a:gd name="connsiteX160" fmla="*/ 1808169 w 4172535"/>
              <a:gd name="connsiteY160" fmla="*/ 5498348 h 5613023"/>
              <a:gd name="connsiteX161" fmla="*/ 1891761 w 4172535"/>
              <a:gd name="connsiteY161" fmla="*/ 5302825 h 5613023"/>
              <a:gd name="connsiteX162" fmla="*/ 2309447 w 4172535"/>
              <a:gd name="connsiteY162" fmla="*/ 2611651 h 5613023"/>
              <a:gd name="connsiteX163" fmla="*/ 2858793 w 4172535"/>
              <a:gd name="connsiteY163" fmla="*/ 1877608 h 5613023"/>
              <a:gd name="connsiteX164" fmla="*/ 4117997 w 4172535"/>
              <a:gd name="connsiteY164" fmla="*/ 1633074 h 5613023"/>
              <a:gd name="connsiteX165" fmla="*/ 4128731 w 4172535"/>
              <a:gd name="connsiteY165" fmla="*/ 1617364 h 5613023"/>
              <a:gd name="connsiteX166" fmla="*/ 4113008 w 4172535"/>
              <a:gd name="connsiteY166" fmla="*/ 1606639 h 5613023"/>
              <a:gd name="connsiteX167" fmla="*/ 4098549 w 4172535"/>
              <a:gd name="connsiteY167" fmla="*/ 1532257 h 5613023"/>
              <a:gd name="connsiteX168" fmla="*/ 2830379 w 4172535"/>
              <a:gd name="connsiteY168" fmla="*/ 1778621 h 5613023"/>
              <a:gd name="connsiteX169" fmla="*/ 2206649 w 4172535"/>
              <a:gd name="connsiteY169" fmla="*/ 2614554 h 5613023"/>
              <a:gd name="connsiteX170" fmla="*/ 1797500 w 4172535"/>
              <a:gd name="connsiteY170" fmla="*/ 5261699 h 5613023"/>
              <a:gd name="connsiteX171" fmla="*/ 1718479 w 4172535"/>
              <a:gd name="connsiteY171" fmla="*/ 5446566 h 5613023"/>
              <a:gd name="connsiteX172" fmla="*/ 1742049 w 4172535"/>
              <a:gd name="connsiteY172" fmla="*/ 5460174 h 5613023"/>
              <a:gd name="connsiteX173" fmla="*/ 1822545 w 4172535"/>
              <a:gd name="connsiteY173" fmla="*/ 5271824 h 5613023"/>
              <a:gd name="connsiteX174" fmla="*/ 2233422 w 4172535"/>
              <a:gd name="connsiteY174" fmla="*/ 2612535 h 5613023"/>
              <a:gd name="connsiteX175" fmla="*/ 2835556 w 4172535"/>
              <a:gd name="connsiteY175" fmla="*/ 1804992 h 5613023"/>
              <a:gd name="connsiteX176" fmla="*/ 4103726 w 4172535"/>
              <a:gd name="connsiteY176" fmla="*/ 1558502 h 5613023"/>
              <a:gd name="connsiteX177" fmla="*/ 4104232 w 4172535"/>
              <a:gd name="connsiteY177" fmla="*/ 1558502 h 5613023"/>
              <a:gd name="connsiteX178" fmla="*/ 4114088 w 4172535"/>
              <a:gd name="connsiteY178" fmla="*/ 1543209 h 5613023"/>
              <a:gd name="connsiteX179" fmla="*/ 4098549 w 4172535"/>
              <a:gd name="connsiteY179" fmla="*/ 1532257 h 5613023"/>
              <a:gd name="connsiteX180" fmla="*/ 4084089 w 4172535"/>
              <a:gd name="connsiteY180" fmla="*/ 1457812 h 5613023"/>
              <a:gd name="connsiteX181" fmla="*/ 2807205 w 4172535"/>
              <a:gd name="connsiteY181" fmla="*/ 1705942 h 5613023"/>
              <a:gd name="connsiteX182" fmla="*/ 2130120 w 4172535"/>
              <a:gd name="connsiteY182" fmla="*/ 2615248 h 5613023"/>
              <a:gd name="connsiteX183" fmla="*/ 1727599 w 4172535"/>
              <a:gd name="connsiteY183" fmla="*/ 5231668 h 5613023"/>
              <a:gd name="connsiteX184" fmla="*/ 1652165 w 4172535"/>
              <a:gd name="connsiteY184" fmla="*/ 5408280 h 5613023"/>
              <a:gd name="connsiteX185" fmla="*/ 1675819 w 4172535"/>
              <a:gd name="connsiteY185" fmla="*/ 5421936 h 5613023"/>
              <a:gd name="connsiteX186" fmla="*/ 1752828 w 4172535"/>
              <a:gd name="connsiteY186" fmla="*/ 5241619 h 5613023"/>
              <a:gd name="connsiteX187" fmla="*/ 2157208 w 4172535"/>
              <a:gd name="connsiteY187" fmla="*/ 2612913 h 5613023"/>
              <a:gd name="connsiteX188" fmla="*/ 2812383 w 4172535"/>
              <a:gd name="connsiteY188" fmla="*/ 1732250 h 5613023"/>
              <a:gd name="connsiteX189" fmla="*/ 4089267 w 4172535"/>
              <a:gd name="connsiteY189" fmla="*/ 1484057 h 5613023"/>
              <a:gd name="connsiteX190" fmla="*/ 4099812 w 4172535"/>
              <a:gd name="connsiteY190" fmla="*/ 1468347 h 5613023"/>
              <a:gd name="connsiteX191" fmla="*/ 4084089 w 4172535"/>
              <a:gd name="connsiteY191" fmla="*/ 1457812 h 5613023"/>
              <a:gd name="connsiteX192" fmla="*/ 4069376 w 4172535"/>
              <a:gd name="connsiteY192" fmla="*/ 1383366 h 5613023"/>
              <a:gd name="connsiteX193" fmla="*/ 2784031 w 4172535"/>
              <a:gd name="connsiteY193" fmla="*/ 1633263 h 5613023"/>
              <a:gd name="connsiteX194" fmla="*/ 2054348 w 4172535"/>
              <a:gd name="connsiteY194" fmla="*/ 2615815 h 5613023"/>
              <a:gd name="connsiteX195" fmla="*/ 1657855 w 4172535"/>
              <a:gd name="connsiteY195" fmla="*/ 5201853 h 5613023"/>
              <a:gd name="connsiteX196" fmla="*/ 1586024 w 4172535"/>
              <a:gd name="connsiteY196" fmla="*/ 5370093 h 5613023"/>
              <a:gd name="connsiteX197" fmla="*/ 1609720 w 4172535"/>
              <a:gd name="connsiteY197" fmla="*/ 5383774 h 5613023"/>
              <a:gd name="connsiteX198" fmla="*/ 1683084 w 4172535"/>
              <a:gd name="connsiteY198" fmla="*/ 5211857 h 5613023"/>
              <a:gd name="connsiteX199" fmla="*/ 2081120 w 4172535"/>
              <a:gd name="connsiteY199" fmla="*/ 2613355 h 5613023"/>
              <a:gd name="connsiteX200" fmla="*/ 2789209 w 4172535"/>
              <a:gd name="connsiteY200" fmla="*/ 1659571 h 5613023"/>
              <a:gd name="connsiteX201" fmla="*/ 4074491 w 4172535"/>
              <a:gd name="connsiteY201" fmla="*/ 1409611 h 5613023"/>
              <a:gd name="connsiteX202" fmla="*/ 4075274 w 4172535"/>
              <a:gd name="connsiteY202" fmla="*/ 1409460 h 5613023"/>
              <a:gd name="connsiteX203" fmla="*/ 4085383 w 4172535"/>
              <a:gd name="connsiteY203" fmla="*/ 1393467 h 5613023"/>
              <a:gd name="connsiteX204" fmla="*/ 4069376 w 4172535"/>
              <a:gd name="connsiteY204" fmla="*/ 1383366 h 5613023"/>
              <a:gd name="connsiteX205" fmla="*/ 4055485 w 4172535"/>
              <a:gd name="connsiteY205" fmla="*/ 1308858 h 5613023"/>
              <a:gd name="connsiteX206" fmla="*/ 2761047 w 4172535"/>
              <a:gd name="connsiteY206" fmla="*/ 1560584 h 5613023"/>
              <a:gd name="connsiteX207" fmla="*/ 1978070 w 4172535"/>
              <a:gd name="connsiteY207" fmla="*/ 2616509 h 5613023"/>
              <a:gd name="connsiteX208" fmla="*/ 1588386 w 4172535"/>
              <a:gd name="connsiteY208" fmla="*/ 5171785 h 5613023"/>
              <a:gd name="connsiteX209" fmla="*/ 1520054 w 4172535"/>
              <a:gd name="connsiteY209" fmla="*/ 5332005 h 5613023"/>
              <a:gd name="connsiteX210" fmla="*/ 1543390 w 4172535"/>
              <a:gd name="connsiteY210" fmla="*/ 5345478 h 5613023"/>
              <a:gd name="connsiteX211" fmla="*/ 1613243 w 4172535"/>
              <a:gd name="connsiteY211" fmla="*/ 5181688 h 5613023"/>
              <a:gd name="connsiteX212" fmla="*/ 2004906 w 4172535"/>
              <a:gd name="connsiteY212" fmla="*/ 2613986 h 5613023"/>
              <a:gd name="connsiteX213" fmla="*/ 2766225 w 4172535"/>
              <a:gd name="connsiteY213" fmla="*/ 1586955 h 5613023"/>
              <a:gd name="connsiteX214" fmla="*/ 4060663 w 4172535"/>
              <a:gd name="connsiteY214" fmla="*/ 1335166 h 5613023"/>
              <a:gd name="connsiteX215" fmla="*/ 4071239 w 4172535"/>
              <a:gd name="connsiteY215" fmla="*/ 1319425 h 5613023"/>
              <a:gd name="connsiteX216" fmla="*/ 4055485 w 4172535"/>
              <a:gd name="connsiteY216" fmla="*/ 1308858 h 5613023"/>
              <a:gd name="connsiteX217" fmla="*/ 4040583 w 4172535"/>
              <a:gd name="connsiteY217" fmla="*/ 1234349 h 5613023"/>
              <a:gd name="connsiteX218" fmla="*/ 2737558 w 4172535"/>
              <a:gd name="connsiteY218" fmla="*/ 1487779 h 5613023"/>
              <a:gd name="connsiteX219" fmla="*/ 1901983 w 4172535"/>
              <a:gd name="connsiteY219" fmla="*/ 2617077 h 5613023"/>
              <a:gd name="connsiteX220" fmla="*/ 1518537 w 4172535"/>
              <a:gd name="connsiteY220" fmla="*/ 5142023 h 5613023"/>
              <a:gd name="connsiteX221" fmla="*/ 1453858 w 4172535"/>
              <a:gd name="connsiteY221" fmla="*/ 5293787 h 5613023"/>
              <a:gd name="connsiteX222" fmla="*/ 1477338 w 4172535"/>
              <a:gd name="connsiteY222" fmla="*/ 5307343 h 5613023"/>
              <a:gd name="connsiteX223" fmla="*/ 1543580 w 4172535"/>
              <a:gd name="connsiteY223" fmla="*/ 5151912 h 5613023"/>
              <a:gd name="connsiteX224" fmla="*/ 1928819 w 4172535"/>
              <a:gd name="connsiteY224" fmla="*/ 2614617 h 5613023"/>
              <a:gd name="connsiteX225" fmla="*/ 2742799 w 4172535"/>
              <a:gd name="connsiteY225" fmla="*/ 1514213 h 5613023"/>
              <a:gd name="connsiteX226" fmla="*/ 4045761 w 4172535"/>
              <a:gd name="connsiteY226" fmla="*/ 1260594 h 5613023"/>
              <a:gd name="connsiteX227" fmla="*/ 4056432 w 4172535"/>
              <a:gd name="connsiteY227" fmla="*/ 1244822 h 5613023"/>
              <a:gd name="connsiteX228" fmla="*/ 4056413 w 4172535"/>
              <a:gd name="connsiteY228" fmla="*/ 1244728 h 5613023"/>
              <a:gd name="connsiteX229" fmla="*/ 4040583 w 4172535"/>
              <a:gd name="connsiteY229" fmla="*/ 1234349 h 5613023"/>
              <a:gd name="connsiteX230" fmla="*/ 4026060 w 4172535"/>
              <a:gd name="connsiteY230" fmla="*/ 1160030 h 5613023"/>
              <a:gd name="connsiteX231" fmla="*/ 2714447 w 4172535"/>
              <a:gd name="connsiteY231" fmla="*/ 1415290 h 5613023"/>
              <a:gd name="connsiteX232" fmla="*/ 1825769 w 4172535"/>
              <a:gd name="connsiteY232" fmla="*/ 2617708 h 5613023"/>
              <a:gd name="connsiteX233" fmla="*/ 1448574 w 4172535"/>
              <a:gd name="connsiteY233" fmla="*/ 5111997 h 5613023"/>
              <a:gd name="connsiteX234" fmla="*/ 1387467 w 4172535"/>
              <a:gd name="connsiteY234" fmla="*/ 5255456 h 5613023"/>
              <a:gd name="connsiteX235" fmla="*/ 1410985 w 4172535"/>
              <a:gd name="connsiteY235" fmla="*/ 5269034 h 5613023"/>
              <a:gd name="connsiteX236" fmla="*/ 1473684 w 4172535"/>
              <a:gd name="connsiteY236" fmla="*/ 5121789 h 5613023"/>
              <a:gd name="connsiteX237" fmla="*/ 1852542 w 4172535"/>
              <a:gd name="connsiteY237" fmla="*/ 2615058 h 5613023"/>
              <a:gd name="connsiteX238" fmla="*/ 2719625 w 4172535"/>
              <a:gd name="connsiteY238" fmla="*/ 1441598 h 5613023"/>
              <a:gd name="connsiteX239" fmla="*/ 4031301 w 4172535"/>
              <a:gd name="connsiteY239" fmla="*/ 1186338 h 5613023"/>
              <a:gd name="connsiteX240" fmla="*/ 4041909 w 4172535"/>
              <a:gd name="connsiteY240" fmla="*/ 1170566 h 5613023"/>
              <a:gd name="connsiteX241" fmla="*/ 4026060 w 4172535"/>
              <a:gd name="connsiteY241" fmla="*/ 1160030 h 5613023"/>
              <a:gd name="connsiteX242" fmla="*/ 4011537 w 4172535"/>
              <a:gd name="connsiteY242" fmla="*/ 1085522 h 5613023"/>
              <a:gd name="connsiteX243" fmla="*/ 2690895 w 4172535"/>
              <a:gd name="connsiteY243" fmla="*/ 1342800 h 5613023"/>
              <a:gd name="connsiteX244" fmla="*/ 1749302 w 4172535"/>
              <a:gd name="connsiteY244" fmla="*/ 2618528 h 5613023"/>
              <a:gd name="connsiteX245" fmla="*/ 1378644 w 4172535"/>
              <a:gd name="connsiteY245" fmla="*/ 5082431 h 5613023"/>
              <a:gd name="connsiteX246" fmla="*/ 1321276 w 4172535"/>
              <a:gd name="connsiteY246" fmla="*/ 5217241 h 5613023"/>
              <a:gd name="connsiteX247" fmla="*/ 1344809 w 4172535"/>
              <a:gd name="connsiteY247" fmla="*/ 5230828 h 5613023"/>
              <a:gd name="connsiteX248" fmla="*/ 1403833 w 4172535"/>
              <a:gd name="connsiteY248" fmla="*/ 5092118 h 5613023"/>
              <a:gd name="connsiteX249" fmla="*/ 1776327 w 4172535"/>
              <a:gd name="connsiteY249" fmla="*/ 2615879 h 5613023"/>
              <a:gd name="connsiteX250" fmla="*/ 2696325 w 4172535"/>
              <a:gd name="connsiteY250" fmla="*/ 1368919 h 5613023"/>
              <a:gd name="connsiteX251" fmla="*/ 4016715 w 4172535"/>
              <a:gd name="connsiteY251" fmla="*/ 1111767 h 5613023"/>
              <a:gd name="connsiteX252" fmla="*/ 4027386 w 4172535"/>
              <a:gd name="connsiteY252" fmla="*/ 1095995 h 5613023"/>
              <a:gd name="connsiteX253" fmla="*/ 4011537 w 4172535"/>
              <a:gd name="connsiteY253" fmla="*/ 1085522 h 5613023"/>
              <a:gd name="connsiteX254" fmla="*/ 3996825 w 4172535"/>
              <a:gd name="connsiteY254" fmla="*/ 1011203 h 5613023"/>
              <a:gd name="connsiteX255" fmla="*/ 2667595 w 4172535"/>
              <a:gd name="connsiteY255" fmla="*/ 1269869 h 5613023"/>
              <a:gd name="connsiteX256" fmla="*/ 1673467 w 4172535"/>
              <a:gd name="connsiteY256" fmla="*/ 2618844 h 5613023"/>
              <a:gd name="connsiteX257" fmla="*/ 1309084 w 4172535"/>
              <a:gd name="connsiteY257" fmla="*/ 5052141 h 5613023"/>
              <a:gd name="connsiteX258" fmla="*/ 1255123 w 4172535"/>
              <a:gd name="connsiteY258" fmla="*/ 5179047 h 5613023"/>
              <a:gd name="connsiteX259" fmla="*/ 1278582 w 4172535"/>
              <a:gd name="connsiteY259" fmla="*/ 5192591 h 5613023"/>
              <a:gd name="connsiteX260" fmla="*/ 1334058 w 4172535"/>
              <a:gd name="connsiteY260" fmla="*/ 5062112 h 5613023"/>
              <a:gd name="connsiteX261" fmla="*/ 1700177 w 4172535"/>
              <a:gd name="connsiteY261" fmla="*/ 2616383 h 5613023"/>
              <a:gd name="connsiteX262" fmla="*/ 2672899 w 4172535"/>
              <a:gd name="connsiteY262" fmla="*/ 1296114 h 5613023"/>
              <a:gd name="connsiteX263" fmla="*/ 4002003 w 4172535"/>
              <a:gd name="connsiteY263" fmla="*/ 1037448 h 5613023"/>
              <a:gd name="connsiteX264" fmla="*/ 4012674 w 4172535"/>
              <a:gd name="connsiteY264" fmla="*/ 1021675 h 5613023"/>
              <a:gd name="connsiteX265" fmla="*/ 3996825 w 4172535"/>
              <a:gd name="connsiteY265" fmla="*/ 1011203 h 5613023"/>
              <a:gd name="connsiteX266" fmla="*/ 3982491 w 4172535"/>
              <a:gd name="connsiteY266" fmla="*/ 936505 h 5613023"/>
              <a:gd name="connsiteX267" fmla="*/ 2644611 w 4172535"/>
              <a:gd name="connsiteY267" fmla="*/ 1197190 h 5613023"/>
              <a:gd name="connsiteX268" fmla="*/ 1597253 w 4172535"/>
              <a:gd name="connsiteY268" fmla="*/ 2619601 h 5613023"/>
              <a:gd name="connsiteX269" fmla="*/ 1239304 w 4172535"/>
              <a:gd name="connsiteY269" fmla="*/ 5022579 h 5613023"/>
              <a:gd name="connsiteX270" fmla="*/ 1189037 w 4172535"/>
              <a:gd name="connsiteY270" fmla="*/ 5140893 h 5613023"/>
              <a:gd name="connsiteX271" fmla="*/ 1212404 w 4172535"/>
              <a:gd name="connsiteY271" fmla="*/ 5154384 h 5613023"/>
              <a:gd name="connsiteX272" fmla="*/ 1264254 w 4172535"/>
              <a:gd name="connsiteY272" fmla="*/ 5032331 h 5613023"/>
              <a:gd name="connsiteX273" fmla="*/ 1624026 w 4172535"/>
              <a:gd name="connsiteY273" fmla="*/ 2616888 h 5613023"/>
              <a:gd name="connsiteX274" fmla="*/ 2649915 w 4172535"/>
              <a:gd name="connsiteY274" fmla="*/ 1223561 h 5613023"/>
              <a:gd name="connsiteX275" fmla="*/ 3987921 w 4172535"/>
              <a:gd name="connsiteY275" fmla="*/ 962687 h 5613023"/>
              <a:gd name="connsiteX276" fmla="*/ 3998340 w 4172535"/>
              <a:gd name="connsiteY276" fmla="*/ 947041 h 5613023"/>
              <a:gd name="connsiteX277" fmla="*/ 3982491 w 4172535"/>
              <a:gd name="connsiteY277" fmla="*/ 936505 h 5613023"/>
              <a:gd name="connsiteX278" fmla="*/ 3968347 w 4172535"/>
              <a:gd name="connsiteY278" fmla="*/ 862123 h 5613023"/>
              <a:gd name="connsiteX279" fmla="*/ 2621501 w 4172535"/>
              <a:gd name="connsiteY279" fmla="*/ 1124889 h 5613023"/>
              <a:gd name="connsiteX280" fmla="*/ 1521166 w 4172535"/>
              <a:gd name="connsiteY280" fmla="*/ 2620610 h 5613023"/>
              <a:gd name="connsiteX281" fmla="*/ 1169606 w 4172535"/>
              <a:gd name="connsiteY281" fmla="*/ 4992875 h 5613023"/>
              <a:gd name="connsiteX282" fmla="*/ 1122962 w 4172535"/>
              <a:gd name="connsiteY282" fmla="*/ 5102744 h 5613023"/>
              <a:gd name="connsiteX283" fmla="*/ 1146248 w 4172535"/>
              <a:gd name="connsiteY283" fmla="*/ 5116188 h 5613023"/>
              <a:gd name="connsiteX284" fmla="*/ 1194551 w 4172535"/>
              <a:gd name="connsiteY284" fmla="*/ 5002394 h 5613023"/>
              <a:gd name="connsiteX285" fmla="*/ 1547875 w 4172535"/>
              <a:gd name="connsiteY285" fmla="*/ 2617582 h 5613023"/>
              <a:gd name="connsiteX286" fmla="*/ 2626994 w 4172535"/>
              <a:gd name="connsiteY286" fmla="*/ 1150882 h 5613023"/>
              <a:gd name="connsiteX287" fmla="*/ 3973525 w 4172535"/>
              <a:gd name="connsiteY287" fmla="*/ 888431 h 5613023"/>
              <a:gd name="connsiteX288" fmla="*/ 3984101 w 4172535"/>
              <a:gd name="connsiteY288" fmla="*/ 872690 h 5613023"/>
              <a:gd name="connsiteX289" fmla="*/ 3968347 w 4172535"/>
              <a:gd name="connsiteY289" fmla="*/ 862123 h 5613023"/>
              <a:gd name="connsiteX290" fmla="*/ 2576037 w 4172535"/>
              <a:gd name="connsiteY290" fmla="*/ 2475 h 5613023"/>
              <a:gd name="connsiteX291" fmla="*/ 2571750 w 4172535"/>
              <a:gd name="connsiteY291" fmla="*/ 0 h 5613023"/>
              <a:gd name="connsiteX292" fmla="*/ 2569593 w 4172535"/>
              <a:gd name="connsiteY292" fmla="*/ 3737 h 5613023"/>
              <a:gd name="connsiteX293" fmla="*/ 2676037 w 4172535"/>
              <a:gd name="connsiteY293" fmla="*/ 60210 h 5613023"/>
              <a:gd name="connsiteX294" fmla="*/ 2640711 w 4172535"/>
              <a:gd name="connsiteY294" fmla="*/ 39815 h 5613023"/>
              <a:gd name="connsiteX295" fmla="*/ 2537045 w 4172535"/>
              <a:gd name="connsiteY295" fmla="*/ 60112 h 5613023"/>
              <a:gd name="connsiteX296" fmla="*/ 2519261 w 4172535"/>
              <a:gd name="connsiteY296" fmla="*/ 90915 h 5613023"/>
              <a:gd name="connsiteX297" fmla="*/ 2775934 w 4172535"/>
              <a:gd name="connsiteY297" fmla="*/ 117886 h 5613023"/>
              <a:gd name="connsiteX298" fmla="*/ 2740624 w 4172535"/>
              <a:gd name="connsiteY298" fmla="*/ 97499 h 5613023"/>
              <a:gd name="connsiteX299" fmla="*/ 2486769 w 4172535"/>
              <a:gd name="connsiteY299" fmla="*/ 147191 h 5613023"/>
              <a:gd name="connsiteX300" fmla="*/ 2468990 w 4172535"/>
              <a:gd name="connsiteY300" fmla="*/ 177986 h 5613023"/>
              <a:gd name="connsiteX301" fmla="*/ 2875607 w 4172535"/>
              <a:gd name="connsiteY301" fmla="*/ 175432 h 5613023"/>
              <a:gd name="connsiteX302" fmla="*/ 2840431 w 4172535"/>
              <a:gd name="connsiteY302" fmla="*/ 155123 h 5613023"/>
              <a:gd name="connsiteX303" fmla="*/ 2436576 w 4172535"/>
              <a:gd name="connsiteY303" fmla="*/ 234129 h 5613023"/>
              <a:gd name="connsiteX304" fmla="*/ 2418876 w 4172535"/>
              <a:gd name="connsiteY304" fmla="*/ 264786 h 5613023"/>
              <a:gd name="connsiteX305" fmla="*/ 2975594 w 4172535"/>
              <a:gd name="connsiteY305" fmla="*/ 233159 h 5613023"/>
              <a:gd name="connsiteX306" fmla="*/ 2940418 w 4172535"/>
              <a:gd name="connsiteY306" fmla="*/ 212851 h 5613023"/>
              <a:gd name="connsiteX307" fmla="*/ 2386287 w 4172535"/>
              <a:gd name="connsiteY307" fmla="*/ 321231 h 5613023"/>
              <a:gd name="connsiteX308" fmla="*/ 2368410 w 4172535"/>
              <a:gd name="connsiteY308" fmla="*/ 352196 h 5613023"/>
              <a:gd name="connsiteX309" fmla="*/ 2371327 w 4172535"/>
              <a:gd name="connsiteY309" fmla="*/ 351478 h 5613023"/>
              <a:gd name="connsiteX310" fmla="*/ 3075640 w 4172535"/>
              <a:gd name="connsiteY310" fmla="*/ 290921 h 5613023"/>
              <a:gd name="connsiteX311" fmla="*/ 3040348 w 4172535"/>
              <a:gd name="connsiteY311" fmla="*/ 270545 h 5613023"/>
              <a:gd name="connsiteX312" fmla="*/ 2389323 w 4172535"/>
              <a:gd name="connsiteY312" fmla="*/ 397849 h 5613023"/>
              <a:gd name="connsiteX313" fmla="*/ 2334154 w 4172535"/>
              <a:gd name="connsiteY313" fmla="*/ 411528 h 5613023"/>
              <a:gd name="connsiteX314" fmla="*/ 2315502 w 4172535"/>
              <a:gd name="connsiteY314" fmla="*/ 443835 h 5613023"/>
              <a:gd name="connsiteX315" fmla="*/ 2394627 w 4172535"/>
              <a:gd name="connsiteY315" fmla="*/ 424220 h 5613023"/>
              <a:gd name="connsiteX316" fmla="*/ 3175538 w 4172535"/>
              <a:gd name="connsiteY316" fmla="*/ 348597 h 5613023"/>
              <a:gd name="connsiteX317" fmla="*/ 3140418 w 4172535"/>
              <a:gd name="connsiteY317" fmla="*/ 328321 h 5613023"/>
              <a:gd name="connsiteX318" fmla="*/ 2412496 w 4172535"/>
              <a:gd name="connsiteY318" fmla="*/ 470590 h 5613023"/>
              <a:gd name="connsiteX319" fmla="*/ 2281274 w 4172535"/>
              <a:gd name="connsiteY319" fmla="*/ 503119 h 5613023"/>
              <a:gd name="connsiteX320" fmla="*/ 2262691 w 4172535"/>
              <a:gd name="connsiteY320" fmla="*/ 535306 h 5613023"/>
              <a:gd name="connsiteX321" fmla="*/ 2417864 w 4172535"/>
              <a:gd name="connsiteY321" fmla="*/ 496836 h 5613023"/>
              <a:gd name="connsiteX322" fmla="*/ 3275431 w 4172535"/>
              <a:gd name="connsiteY322" fmla="*/ 406271 h 5613023"/>
              <a:gd name="connsiteX323" fmla="*/ 3240812 w 4172535"/>
              <a:gd name="connsiteY323" fmla="*/ 386283 h 5613023"/>
              <a:gd name="connsiteX324" fmla="*/ 2435796 w 4172535"/>
              <a:gd name="connsiteY324" fmla="*/ 543585 h 5613023"/>
              <a:gd name="connsiteX325" fmla="*/ 2257167 w 4172535"/>
              <a:gd name="connsiteY325" fmla="*/ 587822 h 5613023"/>
              <a:gd name="connsiteX326" fmla="*/ 2226054 w 4172535"/>
              <a:gd name="connsiteY326" fmla="*/ 598765 h 5613023"/>
              <a:gd name="connsiteX327" fmla="*/ 2205753 w 4172535"/>
              <a:gd name="connsiteY327" fmla="*/ 633926 h 5613023"/>
              <a:gd name="connsiteX328" fmla="*/ 2264841 w 4172535"/>
              <a:gd name="connsiteY328" fmla="*/ 613129 h 5613023"/>
              <a:gd name="connsiteX329" fmla="*/ 2440974 w 4172535"/>
              <a:gd name="connsiteY329" fmla="*/ 569451 h 5613023"/>
              <a:gd name="connsiteX330" fmla="*/ 3375392 w 4172535"/>
              <a:gd name="connsiteY330" fmla="*/ 463983 h 5613023"/>
              <a:gd name="connsiteX331" fmla="*/ 3340350 w 4172535"/>
              <a:gd name="connsiteY331" fmla="*/ 443751 h 5613023"/>
              <a:gd name="connsiteX332" fmla="*/ 2459222 w 4172535"/>
              <a:gd name="connsiteY332" fmla="*/ 615885 h 5613023"/>
              <a:gd name="connsiteX333" fmla="*/ 2286845 w 4172535"/>
              <a:gd name="connsiteY333" fmla="*/ 658576 h 5613023"/>
              <a:gd name="connsiteX334" fmla="*/ 2167241 w 4172535"/>
              <a:gd name="connsiteY334" fmla="*/ 700632 h 5613023"/>
              <a:gd name="connsiteX335" fmla="*/ 2146734 w 4172535"/>
              <a:gd name="connsiteY335" fmla="*/ 736150 h 5613023"/>
              <a:gd name="connsiteX336" fmla="*/ 2294298 w 4172535"/>
              <a:gd name="connsiteY336" fmla="*/ 684230 h 5613023"/>
              <a:gd name="connsiteX337" fmla="*/ 2464148 w 4172535"/>
              <a:gd name="connsiteY337" fmla="*/ 642130 h 5613023"/>
              <a:gd name="connsiteX338" fmla="*/ 3475571 w 4172535"/>
              <a:gd name="connsiteY338" fmla="*/ 521822 h 5613023"/>
              <a:gd name="connsiteX339" fmla="*/ 3440382 w 4172535"/>
              <a:gd name="connsiteY339" fmla="*/ 501505 h 5613023"/>
              <a:gd name="connsiteX340" fmla="*/ 2482207 w 4172535"/>
              <a:gd name="connsiteY340" fmla="*/ 688690 h 5613023"/>
              <a:gd name="connsiteX341" fmla="*/ 2157418 w 4172535"/>
              <a:gd name="connsiteY341" fmla="*/ 785641 h 5613023"/>
              <a:gd name="connsiteX342" fmla="*/ 2103883 w 4172535"/>
              <a:gd name="connsiteY342" fmla="*/ 810370 h 5613023"/>
              <a:gd name="connsiteX343" fmla="*/ 2080642 w 4172535"/>
              <a:gd name="connsiteY343" fmla="*/ 850624 h 5613023"/>
              <a:gd name="connsiteX344" fmla="*/ 2167626 w 4172535"/>
              <a:gd name="connsiteY344" fmla="*/ 810407 h 5613023"/>
              <a:gd name="connsiteX345" fmla="*/ 2487510 w 4172535"/>
              <a:gd name="connsiteY345" fmla="*/ 714746 h 5613023"/>
              <a:gd name="connsiteX346" fmla="*/ 3575715 w 4172535"/>
              <a:gd name="connsiteY346" fmla="*/ 579640 h 5613023"/>
              <a:gd name="connsiteX347" fmla="*/ 3540445 w 4172535"/>
              <a:gd name="connsiteY347" fmla="*/ 559276 h 5613023"/>
              <a:gd name="connsiteX348" fmla="*/ 2505443 w 4172535"/>
              <a:gd name="connsiteY348" fmla="*/ 761243 h 5613023"/>
              <a:gd name="connsiteX349" fmla="*/ 2047910 w 4172535"/>
              <a:gd name="connsiteY349" fmla="*/ 921524 h 5613023"/>
              <a:gd name="connsiteX350" fmla="*/ 2035568 w 4172535"/>
              <a:gd name="connsiteY350" fmla="*/ 928695 h 5613023"/>
              <a:gd name="connsiteX351" fmla="*/ 2008623 w 4172535"/>
              <a:gd name="connsiteY351" fmla="*/ 975366 h 5613023"/>
              <a:gd name="connsiteX352" fmla="*/ 2060276 w 4172535"/>
              <a:gd name="connsiteY352" fmla="*/ 945343 h 5613023"/>
              <a:gd name="connsiteX353" fmla="*/ 2510621 w 4172535"/>
              <a:gd name="connsiteY353" fmla="*/ 787488 h 5613023"/>
              <a:gd name="connsiteX354" fmla="*/ 3675634 w 4172535"/>
              <a:gd name="connsiteY354" fmla="*/ 637328 h 5613023"/>
              <a:gd name="connsiteX355" fmla="*/ 3640173 w 4172535"/>
              <a:gd name="connsiteY355" fmla="*/ 616855 h 5613023"/>
              <a:gd name="connsiteX356" fmla="*/ 2528680 w 4172535"/>
              <a:gd name="connsiteY356" fmla="*/ 833796 h 5613023"/>
              <a:gd name="connsiteX357" fmla="*/ 1966063 w 4172535"/>
              <a:gd name="connsiteY357" fmla="*/ 1058906 h 5613023"/>
              <a:gd name="connsiteX358" fmla="*/ 1956512 w 4172535"/>
              <a:gd name="connsiteY358" fmla="*/ 1065624 h 5613023"/>
              <a:gd name="connsiteX359" fmla="*/ 1924686 w 4172535"/>
              <a:gd name="connsiteY359" fmla="*/ 1120749 h 5613023"/>
              <a:gd name="connsiteX360" fmla="*/ 1972297 w 4172535"/>
              <a:gd name="connsiteY360" fmla="*/ 1086831 h 5613023"/>
              <a:gd name="connsiteX361" fmla="*/ 2533921 w 4172535"/>
              <a:gd name="connsiteY361" fmla="*/ 860230 h 5613023"/>
              <a:gd name="connsiteX362" fmla="*/ 3775430 w 4172535"/>
              <a:gd name="connsiteY362" fmla="*/ 694945 h 5613023"/>
              <a:gd name="connsiteX363" fmla="*/ 3739942 w 4172535"/>
              <a:gd name="connsiteY363" fmla="*/ 674456 h 5613023"/>
              <a:gd name="connsiteX364" fmla="*/ 2551980 w 4172535"/>
              <a:gd name="connsiteY364" fmla="*/ 906222 h 5613023"/>
              <a:gd name="connsiteX365" fmla="*/ 1883548 w 4172535"/>
              <a:gd name="connsiteY365" fmla="*/ 1210367 h 5613023"/>
              <a:gd name="connsiteX366" fmla="*/ 1862566 w 4172535"/>
              <a:gd name="connsiteY366" fmla="*/ 1228344 h 5613023"/>
              <a:gd name="connsiteX367" fmla="*/ 1822113 w 4172535"/>
              <a:gd name="connsiteY367" fmla="*/ 1298411 h 5613023"/>
              <a:gd name="connsiteX368" fmla="*/ 1900091 w 4172535"/>
              <a:gd name="connsiteY368" fmla="*/ 1231612 h 5613023"/>
              <a:gd name="connsiteX369" fmla="*/ 2557094 w 4172535"/>
              <a:gd name="connsiteY369" fmla="*/ 932783 h 5613023"/>
              <a:gd name="connsiteX370" fmla="*/ 3875651 w 4172535"/>
              <a:gd name="connsiteY370" fmla="*/ 752808 h 5613023"/>
              <a:gd name="connsiteX371" fmla="*/ 3840301 w 4172535"/>
              <a:gd name="connsiteY371" fmla="*/ 732399 h 5613023"/>
              <a:gd name="connsiteX372" fmla="*/ 2574964 w 4172535"/>
              <a:gd name="connsiteY372" fmla="*/ 979279 h 5613023"/>
              <a:gd name="connsiteX373" fmla="*/ 1735391 w 4172535"/>
              <a:gd name="connsiteY373" fmla="*/ 1457855 h 5613023"/>
              <a:gd name="connsiteX374" fmla="*/ 1716684 w 4172535"/>
              <a:gd name="connsiteY374" fmla="*/ 1481018 h 5613023"/>
              <a:gd name="connsiteX375" fmla="*/ 1446983 w 4172535"/>
              <a:gd name="connsiteY375" fmla="*/ 1948155 h 5613023"/>
              <a:gd name="connsiteX376" fmla="*/ 1412225 w 4172535"/>
              <a:gd name="connsiteY376" fmla="*/ 2055959 h 5613023"/>
              <a:gd name="connsiteX377" fmla="*/ 1368927 w 4172535"/>
              <a:gd name="connsiteY377" fmla="*/ 2621430 h 5613023"/>
              <a:gd name="connsiteX378" fmla="*/ 1020508 w 4172535"/>
              <a:gd name="connsiteY378" fmla="*/ 4957395 h 5613023"/>
              <a:gd name="connsiteX379" fmla="*/ 990802 w 4172535"/>
              <a:gd name="connsiteY379" fmla="*/ 5026441 h 5613023"/>
              <a:gd name="connsiteX380" fmla="*/ 1013845 w 4172535"/>
              <a:gd name="connsiteY380" fmla="*/ 5039745 h 5613023"/>
              <a:gd name="connsiteX381" fmla="*/ 1054986 w 4172535"/>
              <a:gd name="connsiteY381" fmla="*/ 4942653 h 5613023"/>
              <a:gd name="connsiteX382" fmla="*/ 1395573 w 4172535"/>
              <a:gd name="connsiteY382" fmla="*/ 2618718 h 5613023"/>
              <a:gd name="connsiteX383" fmla="*/ 2580079 w 4172535"/>
              <a:gd name="connsiteY383" fmla="*/ 1005588 h 5613023"/>
              <a:gd name="connsiteX384" fmla="*/ 3968634 w 4172535"/>
              <a:gd name="connsiteY384" fmla="*/ 806492 h 5613023"/>
              <a:gd name="connsiteX385" fmla="*/ 3940438 w 4172535"/>
              <a:gd name="connsiteY385" fmla="*/ 790213 h 5613023"/>
              <a:gd name="connsiteX386" fmla="*/ 2598138 w 4172535"/>
              <a:gd name="connsiteY386" fmla="*/ 1051895 h 5613023"/>
              <a:gd name="connsiteX387" fmla="*/ 1445141 w 4172535"/>
              <a:gd name="connsiteY387" fmla="*/ 2620989 h 5613023"/>
              <a:gd name="connsiteX388" fmla="*/ 1100009 w 4172535"/>
              <a:gd name="connsiteY388" fmla="*/ 4962870 h 5613023"/>
              <a:gd name="connsiteX389" fmla="*/ 1056869 w 4172535"/>
              <a:gd name="connsiteY389" fmla="*/ 5064585 h 5613023"/>
              <a:gd name="connsiteX390" fmla="*/ 1080039 w 4172535"/>
              <a:gd name="connsiteY390" fmla="*/ 5077962 h 5613023"/>
              <a:gd name="connsiteX391" fmla="*/ 1124702 w 4172535"/>
              <a:gd name="connsiteY391" fmla="*/ 4972656 h 5613023"/>
              <a:gd name="connsiteX392" fmla="*/ 1471724 w 4172535"/>
              <a:gd name="connsiteY392" fmla="*/ 2618213 h 5613023"/>
              <a:gd name="connsiteX393" fmla="*/ 2603442 w 4172535"/>
              <a:gd name="connsiteY393" fmla="*/ 1078203 h 5613023"/>
              <a:gd name="connsiteX394" fmla="*/ 3958686 w 4172535"/>
              <a:gd name="connsiteY394" fmla="*/ 813985 h 5613023"/>
              <a:gd name="connsiteX395" fmla="*/ 3960322 w 4172535"/>
              <a:gd name="connsiteY395" fmla="*/ 813657 h 5613023"/>
              <a:gd name="connsiteX396" fmla="*/ 3968507 w 4172535"/>
              <a:gd name="connsiteY396" fmla="*/ 807427 h 5613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Lst>
            <a:rect l="l" t="t" r="r" b="b"/>
            <a:pathLst>
              <a:path w="4172535" h="5613023">
                <a:moveTo>
                  <a:pt x="62272" y="4346544"/>
                </a:moveTo>
                <a:lnTo>
                  <a:pt x="0" y="4454402"/>
                </a:lnTo>
                <a:lnTo>
                  <a:pt x="18829" y="4465272"/>
                </a:lnTo>
                <a:close/>
                <a:moveTo>
                  <a:pt x="227587" y="4060210"/>
                </a:moveTo>
                <a:lnTo>
                  <a:pt x="168293" y="4162910"/>
                </a:lnTo>
                <a:lnTo>
                  <a:pt x="112739" y="4351897"/>
                </a:lnTo>
                <a:lnTo>
                  <a:pt x="62003" y="4490199"/>
                </a:lnTo>
                <a:lnTo>
                  <a:pt x="84982" y="4503466"/>
                </a:lnTo>
                <a:lnTo>
                  <a:pt x="124252" y="4399870"/>
                </a:lnTo>
                <a:cubicBezTo>
                  <a:pt x="144185" y="4343503"/>
                  <a:pt x="162846" y="4286716"/>
                  <a:pt x="180222" y="4229554"/>
                </a:cubicBezTo>
                <a:close/>
                <a:moveTo>
                  <a:pt x="349361" y="3849291"/>
                </a:moveTo>
                <a:lnTo>
                  <a:pt x="307256" y="3922220"/>
                </a:lnTo>
                <a:lnTo>
                  <a:pt x="283428" y="4040264"/>
                </a:lnTo>
                <a:cubicBezTo>
                  <a:pt x="255097" y="4154631"/>
                  <a:pt x="221773" y="4267762"/>
                  <a:pt x="183540" y="4379328"/>
                </a:cubicBezTo>
                <a:lnTo>
                  <a:pt x="128676" y="4528693"/>
                </a:lnTo>
                <a:lnTo>
                  <a:pt x="152243" y="4542299"/>
                </a:lnTo>
                <a:lnTo>
                  <a:pt x="209006" y="4387761"/>
                </a:lnTo>
                <a:cubicBezTo>
                  <a:pt x="247493" y="4275456"/>
                  <a:pt x="281039" y="4161575"/>
                  <a:pt x="309560" y="4046452"/>
                </a:cubicBezTo>
                <a:close/>
                <a:moveTo>
                  <a:pt x="460489" y="3656812"/>
                </a:moveTo>
                <a:lnTo>
                  <a:pt x="425731" y="3717014"/>
                </a:lnTo>
                <a:lnTo>
                  <a:pt x="423446" y="3733199"/>
                </a:lnTo>
                <a:cubicBezTo>
                  <a:pt x="383844" y="3974709"/>
                  <a:pt x="322832" y="4212246"/>
                  <a:pt x="241141" y="4442964"/>
                </a:cubicBezTo>
                <a:lnTo>
                  <a:pt x="194261" y="4566558"/>
                </a:lnTo>
                <a:lnTo>
                  <a:pt x="218622" y="4580623"/>
                </a:lnTo>
                <a:lnTo>
                  <a:pt x="279664" y="4414785"/>
                </a:lnTo>
                <a:cubicBezTo>
                  <a:pt x="358017" y="4186702"/>
                  <a:pt x="416350" y="3952217"/>
                  <a:pt x="453991" y="3714024"/>
                </a:cubicBezTo>
                <a:close/>
                <a:moveTo>
                  <a:pt x="558967" y="3486243"/>
                </a:moveTo>
                <a:lnTo>
                  <a:pt x="521924" y="3550404"/>
                </a:lnTo>
                <a:lnTo>
                  <a:pt x="501745" y="3726361"/>
                </a:lnTo>
                <a:cubicBezTo>
                  <a:pt x="453966" y="4026808"/>
                  <a:pt x="373645" y="4321392"/>
                  <a:pt x="262099" y="4604829"/>
                </a:cubicBezTo>
                <a:lnTo>
                  <a:pt x="261797" y="4605550"/>
                </a:lnTo>
                <a:lnTo>
                  <a:pt x="284764" y="4618810"/>
                </a:lnTo>
                <a:lnTo>
                  <a:pt x="338219" y="4477990"/>
                </a:lnTo>
                <a:cubicBezTo>
                  <a:pt x="442603" y="4183452"/>
                  <a:pt x="514051" y="3878042"/>
                  <a:pt x="551110" y="3567414"/>
                </a:cubicBezTo>
                <a:close/>
                <a:moveTo>
                  <a:pt x="646622" y="3334420"/>
                </a:moveTo>
                <a:lnTo>
                  <a:pt x="617832" y="3384285"/>
                </a:lnTo>
                <a:lnTo>
                  <a:pt x="617588" y="3388871"/>
                </a:lnTo>
                <a:cubicBezTo>
                  <a:pt x="589020" y="3766878"/>
                  <a:pt x="510294" y="4138921"/>
                  <a:pt x="383935" y="4495223"/>
                </a:cubicBezTo>
                <a:lnTo>
                  <a:pt x="327609" y="4643547"/>
                </a:lnTo>
                <a:lnTo>
                  <a:pt x="351451" y="4657312"/>
                </a:lnTo>
                <a:lnTo>
                  <a:pt x="356846" y="4644448"/>
                </a:lnTo>
                <a:cubicBezTo>
                  <a:pt x="516649" y="4238995"/>
                  <a:pt x="614079" y="3811232"/>
                  <a:pt x="645446" y="3375903"/>
                </a:cubicBezTo>
                <a:close/>
                <a:moveTo>
                  <a:pt x="730691" y="3188808"/>
                </a:moveTo>
                <a:lnTo>
                  <a:pt x="701380" y="3239577"/>
                </a:lnTo>
                <a:lnTo>
                  <a:pt x="693921" y="3384923"/>
                </a:lnTo>
                <a:cubicBezTo>
                  <a:pt x="661804" y="3824129"/>
                  <a:pt x="563172" y="4255651"/>
                  <a:pt x="401748" y="4664677"/>
                </a:cubicBezTo>
                <a:lnTo>
                  <a:pt x="394422" y="4682121"/>
                </a:lnTo>
                <a:lnTo>
                  <a:pt x="417745" y="4695587"/>
                </a:lnTo>
                <a:lnTo>
                  <a:pt x="426742" y="4674163"/>
                </a:lnTo>
                <a:cubicBezTo>
                  <a:pt x="612382" y="4203867"/>
                  <a:pt x="715539" y="3704014"/>
                  <a:pt x="730628" y="3196832"/>
                </a:cubicBezTo>
                <a:close/>
                <a:moveTo>
                  <a:pt x="807330" y="3056065"/>
                </a:moveTo>
                <a:lnTo>
                  <a:pt x="780192" y="3103069"/>
                </a:lnTo>
                <a:lnTo>
                  <a:pt x="779253" y="3204287"/>
                </a:lnTo>
                <a:cubicBezTo>
                  <a:pt x="763386" y="3715968"/>
                  <a:pt x="658861" y="4220168"/>
                  <a:pt x="471308" y="4694560"/>
                </a:cubicBezTo>
                <a:lnTo>
                  <a:pt x="460496" y="4720269"/>
                </a:lnTo>
                <a:lnTo>
                  <a:pt x="483934" y="4733801"/>
                </a:lnTo>
                <a:lnTo>
                  <a:pt x="496454" y="4704018"/>
                </a:lnTo>
                <a:cubicBezTo>
                  <a:pt x="685027" y="4226749"/>
                  <a:pt x="790086" y="3719516"/>
                  <a:pt x="805972" y="3204773"/>
                </a:cubicBezTo>
                <a:close/>
                <a:moveTo>
                  <a:pt x="880907" y="2928626"/>
                </a:moveTo>
                <a:lnTo>
                  <a:pt x="855645" y="2972382"/>
                </a:lnTo>
                <a:lnTo>
                  <a:pt x="857303" y="3024249"/>
                </a:lnTo>
                <a:cubicBezTo>
                  <a:pt x="863162" y="3620077"/>
                  <a:pt x="750524" y="4209257"/>
                  <a:pt x="528139" y="4758033"/>
                </a:cubicBezTo>
                <a:lnTo>
                  <a:pt x="527694" y="4759066"/>
                </a:lnTo>
                <a:lnTo>
                  <a:pt x="550219" y="4772071"/>
                </a:lnTo>
                <a:lnTo>
                  <a:pt x="566273" y="4733930"/>
                </a:lnTo>
                <a:cubicBezTo>
                  <a:pt x="781830" y="4189220"/>
                  <a:pt x="890396" y="3606052"/>
                  <a:pt x="883807" y="3016712"/>
                </a:cubicBezTo>
                <a:close/>
                <a:moveTo>
                  <a:pt x="951864" y="2805726"/>
                </a:moveTo>
                <a:lnTo>
                  <a:pt x="927413" y="2848077"/>
                </a:lnTo>
                <a:lnTo>
                  <a:pt x="932896" y="3022413"/>
                </a:lnTo>
                <a:cubicBezTo>
                  <a:pt x="938703" y="3616858"/>
                  <a:pt x="828648" y="4204948"/>
                  <a:pt x="610957" y="4754281"/>
                </a:cubicBezTo>
                <a:lnTo>
                  <a:pt x="593042" y="4796794"/>
                </a:lnTo>
                <a:lnTo>
                  <a:pt x="616824" y="4810525"/>
                </a:lnTo>
                <a:lnTo>
                  <a:pt x="622931" y="4796343"/>
                </a:lnTo>
                <a:cubicBezTo>
                  <a:pt x="874748" y="4174438"/>
                  <a:pt x="988937" y="3501891"/>
                  <a:pt x="953346" y="2825539"/>
                </a:cubicBezTo>
                <a:close/>
                <a:moveTo>
                  <a:pt x="1019429" y="2688699"/>
                </a:moveTo>
                <a:lnTo>
                  <a:pt x="995719" y="2729766"/>
                </a:lnTo>
                <a:lnTo>
                  <a:pt x="1003014" y="2828894"/>
                </a:lnTo>
                <a:cubicBezTo>
                  <a:pt x="1037943" y="3509598"/>
                  <a:pt x="921637" y="4187546"/>
                  <a:pt x="667785" y="4814483"/>
                </a:cubicBezTo>
                <a:lnTo>
                  <a:pt x="659007" y="4834879"/>
                </a:lnTo>
                <a:lnTo>
                  <a:pt x="682690" y="4848553"/>
                </a:lnTo>
                <a:lnTo>
                  <a:pt x="705857" y="4793626"/>
                </a:lnTo>
                <a:cubicBezTo>
                  <a:pt x="952857" y="4170980"/>
                  <a:pt x="1064551" y="3499551"/>
                  <a:pt x="1029449" y="2824510"/>
                </a:cubicBezTo>
                <a:close/>
                <a:moveTo>
                  <a:pt x="1087606" y="2570614"/>
                </a:moveTo>
                <a:lnTo>
                  <a:pt x="1063055" y="2613137"/>
                </a:lnTo>
                <a:lnTo>
                  <a:pt x="1063756" y="2624143"/>
                </a:lnTo>
                <a:cubicBezTo>
                  <a:pt x="1134355" y="3373136"/>
                  <a:pt x="1024893" y="4123028"/>
                  <a:pt x="750752" y="4813477"/>
                </a:cubicBezTo>
                <a:lnTo>
                  <a:pt x="725512" y="4873276"/>
                </a:lnTo>
                <a:lnTo>
                  <a:pt x="748940" y="4886803"/>
                </a:lnTo>
                <a:lnTo>
                  <a:pt x="775752" y="4823294"/>
                </a:lnTo>
                <a:cubicBezTo>
                  <a:pt x="1051555" y="4128849"/>
                  <a:pt x="1161743" y="3374606"/>
                  <a:pt x="1090844" y="2621241"/>
                </a:cubicBezTo>
                <a:close/>
                <a:moveTo>
                  <a:pt x="1156978" y="2450457"/>
                </a:moveTo>
                <a:lnTo>
                  <a:pt x="1131997" y="2493726"/>
                </a:lnTo>
                <a:lnTo>
                  <a:pt x="1140222" y="2623449"/>
                </a:lnTo>
                <a:cubicBezTo>
                  <a:pt x="1211959" y="3393608"/>
                  <a:pt x="1096125" y="4164263"/>
                  <a:pt x="809298" y="4871887"/>
                </a:cubicBezTo>
                <a:lnTo>
                  <a:pt x="792129" y="4911737"/>
                </a:lnTo>
                <a:lnTo>
                  <a:pt x="815134" y="4925020"/>
                </a:lnTo>
                <a:lnTo>
                  <a:pt x="845537" y="4853078"/>
                </a:lnTo>
                <a:cubicBezTo>
                  <a:pt x="1125444" y="4149125"/>
                  <a:pt x="1237820" y="3384594"/>
                  <a:pt x="1166995" y="2620736"/>
                </a:cubicBezTo>
                <a:cubicBezTo>
                  <a:pt x="1160937" y="2566546"/>
                  <a:pt x="1157539" y="2512632"/>
                  <a:pt x="1156702" y="2459128"/>
                </a:cubicBezTo>
                <a:close/>
                <a:moveTo>
                  <a:pt x="1238758" y="2308811"/>
                </a:moveTo>
                <a:lnTo>
                  <a:pt x="1209588" y="2359334"/>
                </a:lnTo>
                <a:lnTo>
                  <a:pt x="1207057" y="2478050"/>
                </a:lnTo>
                <a:cubicBezTo>
                  <a:pt x="1208160" y="2526259"/>
                  <a:pt x="1211401" y="2574560"/>
                  <a:pt x="1216815" y="2622818"/>
                </a:cubicBezTo>
                <a:cubicBezTo>
                  <a:pt x="1287093" y="3393013"/>
                  <a:pt x="1173072" y="4163651"/>
                  <a:pt x="890528" y="4873252"/>
                </a:cubicBezTo>
                <a:lnTo>
                  <a:pt x="858123" y="4949839"/>
                </a:lnTo>
                <a:lnTo>
                  <a:pt x="881493" y="4963332"/>
                </a:lnTo>
                <a:lnTo>
                  <a:pt x="915426" y="4883102"/>
                </a:lnTo>
                <a:cubicBezTo>
                  <a:pt x="1199446" y="4169496"/>
                  <a:pt x="1313971" y="3394531"/>
                  <a:pt x="1243146" y="2620042"/>
                </a:cubicBezTo>
                <a:cubicBezTo>
                  <a:pt x="1231591" y="2515984"/>
                  <a:pt x="1230243" y="2412988"/>
                  <a:pt x="1238338" y="2312096"/>
                </a:cubicBezTo>
                <a:close/>
                <a:moveTo>
                  <a:pt x="1344033" y="2126470"/>
                </a:moveTo>
                <a:lnTo>
                  <a:pt x="1303102" y="2197364"/>
                </a:lnTo>
                <a:lnTo>
                  <a:pt x="1287693" y="2320151"/>
                </a:lnTo>
                <a:cubicBezTo>
                  <a:pt x="1279967" y="2418944"/>
                  <a:pt x="1281403" y="2519968"/>
                  <a:pt x="1292713" y="2622251"/>
                </a:cubicBezTo>
                <a:cubicBezTo>
                  <a:pt x="1364342" y="3410701"/>
                  <a:pt x="1244603" y="4203028"/>
                  <a:pt x="950323" y="4929610"/>
                </a:cubicBezTo>
                <a:lnTo>
                  <a:pt x="924996" y="4988449"/>
                </a:lnTo>
                <a:lnTo>
                  <a:pt x="947558" y="5001474"/>
                </a:lnTo>
                <a:lnTo>
                  <a:pt x="985197" y="4912579"/>
                </a:lnTo>
                <a:cubicBezTo>
                  <a:pt x="1273362" y="4189472"/>
                  <a:pt x="1390122" y="3404216"/>
                  <a:pt x="1319423" y="2619222"/>
                </a:cubicBezTo>
                <a:cubicBezTo>
                  <a:pt x="1302729" y="2468435"/>
                  <a:pt x="1307879" y="2320431"/>
                  <a:pt x="1332505" y="2178432"/>
                </a:cubicBezTo>
                <a:close/>
                <a:moveTo>
                  <a:pt x="4156577" y="1830102"/>
                </a:moveTo>
                <a:lnTo>
                  <a:pt x="2923326" y="2069399"/>
                </a:lnTo>
                <a:cubicBezTo>
                  <a:pt x="2668050" y="2119530"/>
                  <a:pt x="2490882" y="2352834"/>
                  <a:pt x="2511316" y="2611967"/>
                </a:cubicBezTo>
                <a:cubicBezTo>
                  <a:pt x="2581598" y="3557821"/>
                  <a:pt x="2429147" y="4509013"/>
                  <a:pt x="2076162" y="5382760"/>
                </a:cubicBezTo>
                <a:lnTo>
                  <a:pt x="1983331" y="5599479"/>
                </a:lnTo>
                <a:lnTo>
                  <a:pt x="2006791" y="5613023"/>
                </a:lnTo>
                <a:lnTo>
                  <a:pt x="2101170" y="5392672"/>
                </a:lnTo>
                <a:cubicBezTo>
                  <a:pt x="2455667" y="4515085"/>
                  <a:pt x="2608694" y="3559710"/>
                  <a:pt x="2538151" y="2609822"/>
                </a:cubicBezTo>
                <a:cubicBezTo>
                  <a:pt x="2518647" y="2364247"/>
                  <a:pt x="2686507" y="2143075"/>
                  <a:pt x="2928440" y="2095581"/>
                </a:cubicBezTo>
                <a:lnTo>
                  <a:pt x="4161565" y="1856536"/>
                </a:lnTo>
                <a:cubicBezTo>
                  <a:pt x="4168871" y="1855161"/>
                  <a:pt x="4173677" y="1848126"/>
                  <a:pt x="4172300" y="1840827"/>
                </a:cubicBezTo>
                <a:cubicBezTo>
                  <a:pt x="4170923" y="1833527"/>
                  <a:pt x="4163883" y="1828726"/>
                  <a:pt x="4156577" y="1830102"/>
                </a:cubicBezTo>
                <a:close/>
                <a:moveTo>
                  <a:pt x="4142054" y="1755909"/>
                </a:moveTo>
                <a:lnTo>
                  <a:pt x="2900089" y="1996973"/>
                </a:lnTo>
                <a:cubicBezTo>
                  <a:pt x="2610539" y="2053721"/>
                  <a:pt x="2410160" y="2319151"/>
                  <a:pt x="2435102" y="2612913"/>
                </a:cubicBezTo>
                <a:cubicBezTo>
                  <a:pt x="2505428" y="3548185"/>
                  <a:pt x="2355347" y="4488644"/>
                  <a:pt x="2006426" y="5352842"/>
                </a:cubicBezTo>
                <a:lnTo>
                  <a:pt x="1917182" y="5561287"/>
                </a:lnTo>
                <a:lnTo>
                  <a:pt x="1940628" y="5574824"/>
                </a:lnTo>
                <a:lnTo>
                  <a:pt x="2031374" y="5362840"/>
                </a:lnTo>
                <a:cubicBezTo>
                  <a:pt x="2381770" y="4494858"/>
                  <a:pt x="2532548" y="3550061"/>
                  <a:pt x="2461874" y="2610453"/>
                </a:cubicBezTo>
                <a:cubicBezTo>
                  <a:pt x="2437981" y="2330311"/>
                  <a:pt x="2629015" y="2077128"/>
                  <a:pt x="2905140" y="2022965"/>
                </a:cubicBezTo>
                <a:lnTo>
                  <a:pt x="4147106" y="1782343"/>
                </a:lnTo>
                <a:cubicBezTo>
                  <a:pt x="4154411" y="1780949"/>
                  <a:pt x="4159204" y="1773902"/>
                  <a:pt x="4157809" y="1766602"/>
                </a:cubicBezTo>
                <a:cubicBezTo>
                  <a:pt x="4156413" y="1759303"/>
                  <a:pt x="4149360" y="1754514"/>
                  <a:pt x="4142054" y="1755909"/>
                </a:cubicBezTo>
                <a:close/>
                <a:moveTo>
                  <a:pt x="4127532" y="1681085"/>
                </a:moveTo>
                <a:lnTo>
                  <a:pt x="2876663" y="1923789"/>
                </a:lnTo>
                <a:cubicBezTo>
                  <a:pt x="2552896" y="1987099"/>
                  <a:pt x="2329362" y="2284609"/>
                  <a:pt x="2358888" y="2612913"/>
                </a:cubicBezTo>
                <a:cubicBezTo>
                  <a:pt x="2429300" y="3538035"/>
                  <a:pt x="2281426" y="4468166"/>
                  <a:pt x="1936789" y="5322697"/>
                </a:cubicBezTo>
                <a:lnTo>
                  <a:pt x="1851066" y="5523115"/>
                </a:lnTo>
                <a:lnTo>
                  <a:pt x="1874811" y="5536824"/>
                </a:lnTo>
                <a:lnTo>
                  <a:pt x="1961982" y="5333022"/>
                </a:lnTo>
                <a:cubicBezTo>
                  <a:pt x="2308150" y="4474707"/>
                  <a:pt x="2456732" y="3540409"/>
                  <a:pt x="2386102" y="2611210"/>
                </a:cubicBezTo>
                <a:cubicBezTo>
                  <a:pt x="2357568" y="2296457"/>
                  <a:pt x="2571851" y="2011117"/>
                  <a:pt x="2882282" y="1950476"/>
                </a:cubicBezTo>
                <a:lnTo>
                  <a:pt x="4132772" y="1707456"/>
                </a:lnTo>
                <a:cubicBezTo>
                  <a:pt x="4139996" y="1706024"/>
                  <a:pt x="4144687" y="1699021"/>
                  <a:pt x="4143254" y="1691810"/>
                </a:cubicBezTo>
                <a:cubicBezTo>
                  <a:pt x="4141821" y="1684548"/>
                  <a:pt x="4134824" y="1679772"/>
                  <a:pt x="4127532" y="1681085"/>
                </a:cubicBezTo>
                <a:close/>
                <a:moveTo>
                  <a:pt x="4113008" y="1606639"/>
                </a:moveTo>
                <a:lnTo>
                  <a:pt x="2853615" y="1851363"/>
                </a:lnTo>
                <a:cubicBezTo>
                  <a:pt x="2495429" y="1921228"/>
                  <a:pt x="2248583" y="2251014"/>
                  <a:pt x="2282737" y="2614049"/>
                </a:cubicBezTo>
                <a:cubicBezTo>
                  <a:pt x="2352212" y="3532105"/>
                  <a:pt x="2207605" y="4447846"/>
                  <a:pt x="1867344" y="5291602"/>
                </a:cubicBezTo>
                <a:lnTo>
                  <a:pt x="1784711" y="5484805"/>
                </a:lnTo>
                <a:lnTo>
                  <a:pt x="1808169" y="5498348"/>
                </a:lnTo>
                <a:lnTo>
                  <a:pt x="1891761" y="5302825"/>
                </a:lnTo>
                <a:cubicBezTo>
                  <a:pt x="2233819" y="4454207"/>
                  <a:pt x="2380120" y="3530484"/>
                  <a:pt x="2309447" y="2611651"/>
                </a:cubicBezTo>
                <a:cubicBezTo>
                  <a:pt x="2276366" y="2262225"/>
                  <a:pt x="2513986" y="1944716"/>
                  <a:pt x="2858793" y="1877608"/>
                </a:cubicBezTo>
                <a:lnTo>
                  <a:pt x="4117997" y="1633074"/>
                </a:lnTo>
                <a:cubicBezTo>
                  <a:pt x="4125302" y="1631698"/>
                  <a:pt x="4130108" y="1624664"/>
                  <a:pt x="4128731" y="1617364"/>
                </a:cubicBezTo>
                <a:cubicBezTo>
                  <a:pt x="4127355" y="1610065"/>
                  <a:pt x="4120314" y="1605264"/>
                  <a:pt x="4113008" y="1606639"/>
                </a:cubicBezTo>
                <a:close/>
                <a:moveTo>
                  <a:pt x="4098549" y="1532257"/>
                </a:moveTo>
                <a:lnTo>
                  <a:pt x="2830379" y="1778621"/>
                </a:lnTo>
                <a:cubicBezTo>
                  <a:pt x="2437918" y="1855009"/>
                  <a:pt x="2167866" y="2216940"/>
                  <a:pt x="2206649" y="2614554"/>
                </a:cubicBezTo>
                <a:cubicBezTo>
                  <a:pt x="2276133" y="3522091"/>
                  <a:pt x="2133672" y="4427500"/>
                  <a:pt x="1797500" y="5261699"/>
                </a:cubicBezTo>
                <a:lnTo>
                  <a:pt x="1718479" y="5446566"/>
                </a:lnTo>
                <a:lnTo>
                  <a:pt x="1742049" y="5460174"/>
                </a:lnTo>
                <a:lnTo>
                  <a:pt x="1822545" y="5271824"/>
                </a:lnTo>
                <a:cubicBezTo>
                  <a:pt x="2160201" y="4433783"/>
                  <a:pt x="2303266" y="3524223"/>
                  <a:pt x="2233422" y="2612535"/>
                </a:cubicBezTo>
                <a:cubicBezTo>
                  <a:pt x="2195625" y="2228472"/>
                  <a:pt x="2456425" y="1878705"/>
                  <a:pt x="2835556" y="1804992"/>
                </a:cubicBezTo>
                <a:lnTo>
                  <a:pt x="4103726" y="1558502"/>
                </a:lnTo>
                <a:lnTo>
                  <a:pt x="4104232" y="1558502"/>
                </a:lnTo>
                <a:cubicBezTo>
                  <a:pt x="4110994" y="1556742"/>
                  <a:pt x="4115282" y="1550092"/>
                  <a:pt x="4114088" y="1543209"/>
                </a:cubicBezTo>
                <a:cubicBezTo>
                  <a:pt x="4112825" y="1535897"/>
                  <a:pt x="4105867" y="1530995"/>
                  <a:pt x="4098549" y="1532257"/>
                </a:cubicBezTo>
                <a:close/>
                <a:moveTo>
                  <a:pt x="4084089" y="1457812"/>
                </a:moveTo>
                <a:lnTo>
                  <a:pt x="2807205" y="1705942"/>
                </a:lnTo>
                <a:cubicBezTo>
                  <a:pt x="2380173" y="1788570"/>
                  <a:pt x="2086601" y="2182834"/>
                  <a:pt x="2130120" y="2615248"/>
                </a:cubicBezTo>
                <a:cubicBezTo>
                  <a:pt x="2199773" y="3512137"/>
                  <a:pt x="2059582" y="4407115"/>
                  <a:pt x="1727599" y="5231668"/>
                </a:cubicBezTo>
                <a:lnTo>
                  <a:pt x="1652165" y="5408280"/>
                </a:lnTo>
                <a:lnTo>
                  <a:pt x="1675819" y="5421936"/>
                </a:lnTo>
                <a:lnTo>
                  <a:pt x="1752828" y="5241619"/>
                </a:lnTo>
                <a:cubicBezTo>
                  <a:pt x="2086340" y="4413186"/>
                  <a:pt x="2227178" y="3514010"/>
                  <a:pt x="2157208" y="2612913"/>
                </a:cubicBezTo>
                <a:cubicBezTo>
                  <a:pt x="2114914" y="2194278"/>
                  <a:pt x="2398977" y="1812449"/>
                  <a:pt x="2812383" y="1732250"/>
                </a:cubicBezTo>
                <a:lnTo>
                  <a:pt x="4089267" y="1484057"/>
                </a:lnTo>
                <a:cubicBezTo>
                  <a:pt x="4096522" y="1482631"/>
                  <a:pt x="4101239" y="1475596"/>
                  <a:pt x="4099812" y="1468347"/>
                </a:cubicBezTo>
                <a:cubicBezTo>
                  <a:pt x="4098384" y="1461099"/>
                  <a:pt x="4091344" y="1456386"/>
                  <a:pt x="4084089" y="1457812"/>
                </a:cubicBezTo>
                <a:close/>
                <a:moveTo>
                  <a:pt x="4069376" y="1383366"/>
                </a:moveTo>
                <a:lnTo>
                  <a:pt x="2784031" y="1633263"/>
                </a:lnTo>
                <a:cubicBezTo>
                  <a:pt x="2322921" y="1722686"/>
                  <a:pt x="2006352" y="2148955"/>
                  <a:pt x="2054348" y="2615815"/>
                </a:cubicBezTo>
                <a:cubicBezTo>
                  <a:pt x="2123944" y="3502213"/>
                  <a:pt x="1985822" y="4386866"/>
                  <a:pt x="1657855" y="5201853"/>
                </a:cubicBezTo>
                <a:lnTo>
                  <a:pt x="1586024" y="5370093"/>
                </a:lnTo>
                <a:lnTo>
                  <a:pt x="1609720" y="5383774"/>
                </a:lnTo>
                <a:lnTo>
                  <a:pt x="1683084" y="5211857"/>
                </a:lnTo>
                <a:cubicBezTo>
                  <a:pt x="2012481" y="4392903"/>
                  <a:pt x="2151138" y="3503994"/>
                  <a:pt x="2081120" y="2613355"/>
                </a:cubicBezTo>
                <a:cubicBezTo>
                  <a:pt x="2034476" y="2160229"/>
                  <a:pt x="2341668" y="1746445"/>
                  <a:pt x="2789209" y="1659571"/>
                </a:cubicBezTo>
                <a:lnTo>
                  <a:pt x="4074491" y="1409611"/>
                </a:lnTo>
                <a:cubicBezTo>
                  <a:pt x="4074756" y="1409567"/>
                  <a:pt x="4075015" y="1409517"/>
                  <a:pt x="4075274" y="1409460"/>
                </a:cubicBezTo>
                <a:cubicBezTo>
                  <a:pt x="4082485" y="1407832"/>
                  <a:pt x="4087013" y="1400672"/>
                  <a:pt x="4085383" y="1393467"/>
                </a:cubicBezTo>
                <a:cubicBezTo>
                  <a:pt x="4083754" y="1386262"/>
                  <a:pt x="4076588" y="1381738"/>
                  <a:pt x="4069376" y="1383366"/>
                </a:cubicBezTo>
                <a:close/>
                <a:moveTo>
                  <a:pt x="4055485" y="1308858"/>
                </a:moveTo>
                <a:lnTo>
                  <a:pt x="2761047" y="1560584"/>
                </a:lnTo>
                <a:cubicBezTo>
                  <a:pt x="2265436" y="1656347"/>
                  <a:pt x="1925415" y="2114893"/>
                  <a:pt x="1978070" y="2616509"/>
                </a:cubicBezTo>
                <a:cubicBezTo>
                  <a:pt x="2047858" y="3492232"/>
                  <a:pt x="1912073" y="4366435"/>
                  <a:pt x="1588386" y="5171785"/>
                </a:cubicBezTo>
                <a:lnTo>
                  <a:pt x="1520054" y="5332005"/>
                </a:lnTo>
                <a:lnTo>
                  <a:pt x="1543390" y="5345478"/>
                </a:lnTo>
                <a:lnTo>
                  <a:pt x="1613243" y="5181688"/>
                </a:lnTo>
                <a:cubicBezTo>
                  <a:pt x="1938509" y="4372418"/>
                  <a:pt x="2074980" y="3493968"/>
                  <a:pt x="2004906" y="2613986"/>
                </a:cubicBezTo>
                <a:cubicBezTo>
                  <a:pt x="1953545" y="2126135"/>
                  <a:pt x="2284195" y="1680088"/>
                  <a:pt x="2766225" y="1586955"/>
                </a:cubicBezTo>
                <a:lnTo>
                  <a:pt x="4060663" y="1335166"/>
                </a:lnTo>
                <a:cubicBezTo>
                  <a:pt x="4067930" y="1333740"/>
                  <a:pt x="4072666" y="1326687"/>
                  <a:pt x="4071239" y="1319425"/>
                </a:cubicBezTo>
                <a:cubicBezTo>
                  <a:pt x="4069812" y="1312157"/>
                  <a:pt x="4062753" y="1307432"/>
                  <a:pt x="4055485" y="1308858"/>
                </a:cubicBezTo>
                <a:close/>
                <a:moveTo>
                  <a:pt x="4040583" y="1234349"/>
                </a:moveTo>
                <a:lnTo>
                  <a:pt x="2737558" y="1487779"/>
                </a:lnTo>
                <a:cubicBezTo>
                  <a:pt x="2207722" y="1590198"/>
                  <a:pt x="1844623" y="2080932"/>
                  <a:pt x="1901983" y="2617077"/>
                </a:cubicBezTo>
                <a:cubicBezTo>
                  <a:pt x="1971774" y="3482304"/>
                  <a:pt x="1838134" y="4346198"/>
                  <a:pt x="1518537" y="5142023"/>
                </a:cubicBezTo>
                <a:lnTo>
                  <a:pt x="1453858" y="5293787"/>
                </a:lnTo>
                <a:lnTo>
                  <a:pt x="1477338" y="5307343"/>
                </a:lnTo>
                <a:lnTo>
                  <a:pt x="1543580" y="5151912"/>
                </a:lnTo>
                <a:cubicBezTo>
                  <a:pt x="1864733" y="4352195"/>
                  <a:pt x="1999001" y="3484072"/>
                  <a:pt x="1928819" y="2614617"/>
                </a:cubicBezTo>
                <a:cubicBezTo>
                  <a:pt x="1872912" y="2092256"/>
                  <a:pt x="2226602" y="1614109"/>
                  <a:pt x="2742799" y="1514213"/>
                </a:cubicBezTo>
                <a:lnTo>
                  <a:pt x="4045761" y="1260594"/>
                </a:lnTo>
                <a:cubicBezTo>
                  <a:pt x="4053016" y="1259106"/>
                  <a:pt x="4057752" y="1252103"/>
                  <a:pt x="4056432" y="1244822"/>
                </a:cubicBezTo>
                <a:cubicBezTo>
                  <a:pt x="4056426" y="1244791"/>
                  <a:pt x="4056419" y="1244759"/>
                  <a:pt x="4056413" y="1244728"/>
                </a:cubicBezTo>
                <a:cubicBezTo>
                  <a:pt x="4054910" y="1237491"/>
                  <a:pt x="4047819" y="1232848"/>
                  <a:pt x="4040583" y="1234349"/>
                </a:cubicBezTo>
                <a:close/>
                <a:moveTo>
                  <a:pt x="4026060" y="1160030"/>
                </a:moveTo>
                <a:lnTo>
                  <a:pt x="2714447" y="1415290"/>
                </a:lnTo>
                <a:cubicBezTo>
                  <a:pt x="2148115" y="1527210"/>
                  <a:pt x="1765909" y="2044416"/>
                  <a:pt x="1825769" y="2617708"/>
                </a:cubicBezTo>
                <a:cubicBezTo>
                  <a:pt x="1895583" y="3472339"/>
                  <a:pt x="1764085" y="4325818"/>
                  <a:pt x="1448574" y="5111997"/>
                </a:cubicBezTo>
                <a:lnTo>
                  <a:pt x="1387467" y="5255456"/>
                </a:lnTo>
                <a:lnTo>
                  <a:pt x="1410985" y="5269034"/>
                </a:lnTo>
                <a:lnTo>
                  <a:pt x="1473684" y="5121789"/>
                </a:lnTo>
                <a:cubicBezTo>
                  <a:pt x="1790675" y="4331664"/>
                  <a:pt x="1922750" y="3473931"/>
                  <a:pt x="1852542" y="2615058"/>
                </a:cubicBezTo>
                <a:cubicBezTo>
                  <a:pt x="1794071" y="2055330"/>
                  <a:pt x="2166995" y="1550805"/>
                  <a:pt x="2719625" y="1441598"/>
                </a:cubicBezTo>
                <a:lnTo>
                  <a:pt x="4031301" y="1186338"/>
                </a:lnTo>
                <a:cubicBezTo>
                  <a:pt x="4038588" y="1184906"/>
                  <a:pt x="4043336" y="1177847"/>
                  <a:pt x="4041909" y="1170566"/>
                </a:cubicBezTo>
                <a:cubicBezTo>
                  <a:pt x="4040387" y="1163323"/>
                  <a:pt x="4033334" y="1158636"/>
                  <a:pt x="4026060" y="1160030"/>
                </a:cubicBezTo>
                <a:close/>
                <a:moveTo>
                  <a:pt x="4011537" y="1085522"/>
                </a:moveTo>
                <a:lnTo>
                  <a:pt x="2690895" y="1342800"/>
                </a:lnTo>
                <a:cubicBezTo>
                  <a:pt x="2089834" y="1461471"/>
                  <a:pt x="1685212" y="2010095"/>
                  <a:pt x="1749302" y="2618528"/>
                </a:cubicBezTo>
                <a:cubicBezTo>
                  <a:pt x="1819246" y="3462624"/>
                  <a:pt x="1689992" y="4305782"/>
                  <a:pt x="1378644" y="5082431"/>
                </a:cubicBezTo>
                <a:lnTo>
                  <a:pt x="1321276" y="5217241"/>
                </a:lnTo>
                <a:lnTo>
                  <a:pt x="1344809" y="5230828"/>
                </a:lnTo>
                <a:lnTo>
                  <a:pt x="1403833" y="5092118"/>
                </a:lnTo>
                <a:cubicBezTo>
                  <a:pt x="1716719" y="4311575"/>
                  <a:pt x="1846610" y="3464198"/>
                  <a:pt x="1776327" y="2615879"/>
                </a:cubicBezTo>
                <a:cubicBezTo>
                  <a:pt x="1713689" y="2020757"/>
                  <a:pt x="2109093" y="1484751"/>
                  <a:pt x="2696325" y="1368919"/>
                </a:cubicBezTo>
                <a:lnTo>
                  <a:pt x="4016715" y="1111767"/>
                </a:lnTo>
                <a:cubicBezTo>
                  <a:pt x="4023970" y="1110278"/>
                  <a:pt x="4028706" y="1103275"/>
                  <a:pt x="4027386" y="1095995"/>
                </a:cubicBezTo>
                <a:cubicBezTo>
                  <a:pt x="4025896" y="1088733"/>
                  <a:pt x="4018805" y="1084052"/>
                  <a:pt x="4011537" y="1085522"/>
                </a:cubicBezTo>
                <a:close/>
                <a:moveTo>
                  <a:pt x="3996825" y="1011203"/>
                </a:moveTo>
                <a:lnTo>
                  <a:pt x="2667595" y="1269869"/>
                </a:lnTo>
                <a:cubicBezTo>
                  <a:pt x="2032311" y="1395290"/>
                  <a:pt x="1604704" y="1975712"/>
                  <a:pt x="1673467" y="2618844"/>
                </a:cubicBezTo>
                <a:cubicBezTo>
                  <a:pt x="1743385" y="3452347"/>
                  <a:pt x="1616289" y="4285098"/>
                  <a:pt x="1309084" y="5052141"/>
                </a:cubicBezTo>
                <a:lnTo>
                  <a:pt x="1255123" y="5179047"/>
                </a:lnTo>
                <a:lnTo>
                  <a:pt x="1278582" y="5192591"/>
                </a:lnTo>
                <a:lnTo>
                  <a:pt x="1334058" y="5062112"/>
                </a:lnTo>
                <a:cubicBezTo>
                  <a:pt x="1642811" y="4291148"/>
                  <a:pt x="1770516" y="3454137"/>
                  <a:pt x="1700177" y="2616383"/>
                </a:cubicBezTo>
                <a:cubicBezTo>
                  <a:pt x="1632929" y="1986563"/>
                  <a:pt x="2051317" y="1419075"/>
                  <a:pt x="2672899" y="1296114"/>
                </a:cubicBezTo>
                <a:lnTo>
                  <a:pt x="4002003" y="1037448"/>
                </a:lnTo>
                <a:cubicBezTo>
                  <a:pt x="4009258" y="1035959"/>
                  <a:pt x="4013993" y="1028956"/>
                  <a:pt x="4012674" y="1021675"/>
                </a:cubicBezTo>
                <a:cubicBezTo>
                  <a:pt x="4011184" y="1014414"/>
                  <a:pt x="4004093" y="1009733"/>
                  <a:pt x="3996825" y="1011203"/>
                </a:cubicBezTo>
                <a:close/>
                <a:moveTo>
                  <a:pt x="3982491" y="936505"/>
                </a:moveTo>
                <a:lnTo>
                  <a:pt x="2644611" y="1197190"/>
                </a:lnTo>
                <a:cubicBezTo>
                  <a:pt x="1974471" y="1329803"/>
                  <a:pt x="1524323" y="1941328"/>
                  <a:pt x="1597253" y="2619601"/>
                </a:cubicBezTo>
                <a:cubicBezTo>
                  <a:pt x="1667293" y="3442603"/>
                  <a:pt x="1542402" y="4265059"/>
                  <a:pt x="1239304" y="5022579"/>
                </a:cubicBezTo>
                <a:lnTo>
                  <a:pt x="1189037" y="5140893"/>
                </a:lnTo>
                <a:lnTo>
                  <a:pt x="1212404" y="5154384"/>
                </a:lnTo>
                <a:lnTo>
                  <a:pt x="1264254" y="5032331"/>
                </a:lnTo>
                <a:cubicBezTo>
                  <a:pt x="1568895" y="4270874"/>
                  <a:pt x="1694421" y="3444154"/>
                  <a:pt x="1624026" y="2616888"/>
                </a:cubicBezTo>
                <a:cubicBezTo>
                  <a:pt x="1552611" y="1952495"/>
                  <a:pt x="1993225" y="1353462"/>
                  <a:pt x="2649915" y="1223561"/>
                </a:cubicBezTo>
                <a:lnTo>
                  <a:pt x="3987921" y="962687"/>
                </a:lnTo>
                <a:cubicBezTo>
                  <a:pt x="3995114" y="961230"/>
                  <a:pt x="3999774" y="954233"/>
                  <a:pt x="3998340" y="947041"/>
                </a:cubicBezTo>
                <a:cubicBezTo>
                  <a:pt x="3996850" y="939773"/>
                  <a:pt x="3989772" y="935073"/>
                  <a:pt x="3982491" y="936505"/>
                </a:cubicBezTo>
                <a:close/>
                <a:moveTo>
                  <a:pt x="3968347" y="862123"/>
                </a:moveTo>
                <a:lnTo>
                  <a:pt x="2621501" y="1124889"/>
                </a:lnTo>
                <a:cubicBezTo>
                  <a:pt x="1916884" y="1264191"/>
                  <a:pt x="1443815" y="1907197"/>
                  <a:pt x="1521166" y="2620610"/>
                </a:cubicBezTo>
                <a:cubicBezTo>
                  <a:pt x="1591274" y="3432981"/>
                  <a:pt x="1468578" y="4245010"/>
                  <a:pt x="1169606" y="4992875"/>
                </a:cubicBezTo>
                <a:lnTo>
                  <a:pt x="1122962" y="5102744"/>
                </a:lnTo>
                <a:lnTo>
                  <a:pt x="1146248" y="5116188"/>
                </a:lnTo>
                <a:lnTo>
                  <a:pt x="1194551" y="5002394"/>
                </a:lnTo>
                <a:cubicBezTo>
                  <a:pt x="1495058" y="4250561"/>
                  <a:pt x="1618371" y="3434243"/>
                  <a:pt x="1547875" y="2617582"/>
                </a:cubicBezTo>
                <a:cubicBezTo>
                  <a:pt x="1472166" y="1918111"/>
                  <a:pt x="1935891" y="1287597"/>
                  <a:pt x="2626994" y="1150882"/>
                </a:cubicBezTo>
                <a:lnTo>
                  <a:pt x="3973525" y="888431"/>
                </a:lnTo>
                <a:cubicBezTo>
                  <a:pt x="3980793" y="887005"/>
                  <a:pt x="3985529" y="879958"/>
                  <a:pt x="3984101" y="872690"/>
                </a:cubicBezTo>
                <a:cubicBezTo>
                  <a:pt x="3982674" y="865422"/>
                  <a:pt x="3975615" y="860697"/>
                  <a:pt x="3968347" y="862123"/>
                </a:cubicBezTo>
                <a:close/>
                <a:moveTo>
                  <a:pt x="2576037" y="2475"/>
                </a:moveTo>
                <a:lnTo>
                  <a:pt x="2571750" y="0"/>
                </a:lnTo>
                <a:lnTo>
                  <a:pt x="2569593" y="3737"/>
                </a:lnTo>
                <a:close/>
                <a:moveTo>
                  <a:pt x="2676037" y="60210"/>
                </a:moveTo>
                <a:lnTo>
                  <a:pt x="2640711" y="39815"/>
                </a:lnTo>
                <a:lnTo>
                  <a:pt x="2537045" y="60112"/>
                </a:lnTo>
                <a:lnTo>
                  <a:pt x="2519261" y="90915"/>
                </a:lnTo>
                <a:close/>
                <a:moveTo>
                  <a:pt x="2775934" y="117886"/>
                </a:moveTo>
                <a:lnTo>
                  <a:pt x="2740624" y="97499"/>
                </a:lnTo>
                <a:lnTo>
                  <a:pt x="2486769" y="147191"/>
                </a:lnTo>
                <a:lnTo>
                  <a:pt x="2468990" y="177986"/>
                </a:lnTo>
                <a:close/>
                <a:moveTo>
                  <a:pt x="2875607" y="175432"/>
                </a:moveTo>
                <a:lnTo>
                  <a:pt x="2840431" y="155123"/>
                </a:lnTo>
                <a:lnTo>
                  <a:pt x="2436576" y="234129"/>
                </a:lnTo>
                <a:lnTo>
                  <a:pt x="2418876" y="264786"/>
                </a:lnTo>
                <a:close/>
                <a:moveTo>
                  <a:pt x="2975594" y="233159"/>
                </a:moveTo>
                <a:lnTo>
                  <a:pt x="2940418" y="212851"/>
                </a:lnTo>
                <a:lnTo>
                  <a:pt x="2386287" y="321231"/>
                </a:lnTo>
                <a:lnTo>
                  <a:pt x="2368410" y="352196"/>
                </a:lnTo>
                <a:lnTo>
                  <a:pt x="2371327" y="351478"/>
                </a:lnTo>
                <a:close/>
                <a:moveTo>
                  <a:pt x="3075640" y="290921"/>
                </a:moveTo>
                <a:lnTo>
                  <a:pt x="3040348" y="270545"/>
                </a:lnTo>
                <a:lnTo>
                  <a:pt x="2389323" y="397849"/>
                </a:lnTo>
                <a:lnTo>
                  <a:pt x="2334154" y="411528"/>
                </a:lnTo>
                <a:lnTo>
                  <a:pt x="2315502" y="443835"/>
                </a:lnTo>
                <a:lnTo>
                  <a:pt x="2394627" y="424220"/>
                </a:lnTo>
                <a:close/>
                <a:moveTo>
                  <a:pt x="3175538" y="348597"/>
                </a:moveTo>
                <a:lnTo>
                  <a:pt x="3140418" y="328321"/>
                </a:lnTo>
                <a:lnTo>
                  <a:pt x="2412496" y="470590"/>
                </a:lnTo>
                <a:lnTo>
                  <a:pt x="2281274" y="503119"/>
                </a:lnTo>
                <a:lnTo>
                  <a:pt x="2262691" y="535306"/>
                </a:lnTo>
                <a:lnTo>
                  <a:pt x="2417864" y="496836"/>
                </a:lnTo>
                <a:close/>
                <a:moveTo>
                  <a:pt x="3275431" y="406271"/>
                </a:moveTo>
                <a:lnTo>
                  <a:pt x="3240812" y="386283"/>
                </a:lnTo>
                <a:lnTo>
                  <a:pt x="2435796" y="543585"/>
                </a:lnTo>
                <a:cubicBezTo>
                  <a:pt x="2375005" y="555596"/>
                  <a:pt x="2315424" y="570393"/>
                  <a:pt x="2257167" y="587822"/>
                </a:cubicBezTo>
                <a:lnTo>
                  <a:pt x="2226054" y="598765"/>
                </a:lnTo>
                <a:lnTo>
                  <a:pt x="2205753" y="633926"/>
                </a:lnTo>
                <a:lnTo>
                  <a:pt x="2264841" y="613129"/>
                </a:lnTo>
                <a:cubicBezTo>
                  <a:pt x="2322283" y="595926"/>
                  <a:pt x="2381031" y="581316"/>
                  <a:pt x="2440974" y="569451"/>
                </a:cubicBezTo>
                <a:close/>
                <a:moveTo>
                  <a:pt x="3375392" y="463983"/>
                </a:moveTo>
                <a:lnTo>
                  <a:pt x="3340350" y="443751"/>
                </a:lnTo>
                <a:lnTo>
                  <a:pt x="2459222" y="615885"/>
                </a:lnTo>
                <a:cubicBezTo>
                  <a:pt x="2400558" y="627478"/>
                  <a:pt x="2343062" y="641758"/>
                  <a:pt x="2286845" y="658576"/>
                </a:cubicBezTo>
                <a:lnTo>
                  <a:pt x="2167241" y="700632"/>
                </a:lnTo>
                <a:lnTo>
                  <a:pt x="2146734" y="736150"/>
                </a:lnTo>
                <a:lnTo>
                  <a:pt x="2294298" y="684230"/>
                </a:lnTo>
                <a:cubicBezTo>
                  <a:pt x="2349692" y="667648"/>
                  <a:pt x="2406345" y="653565"/>
                  <a:pt x="2464148" y="642130"/>
                </a:cubicBezTo>
                <a:close/>
                <a:moveTo>
                  <a:pt x="3475571" y="521822"/>
                </a:moveTo>
                <a:lnTo>
                  <a:pt x="3440382" y="501505"/>
                </a:lnTo>
                <a:lnTo>
                  <a:pt x="2482207" y="688690"/>
                </a:lnTo>
                <a:cubicBezTo>
                  <a:pt x="2369164" y="711039"/>
                  <a:pt x="2260621" y="743740"/>
                  <a:pt x="2157418" y="785641"/>
                </a:cubicBezTo>
                <a:lnTo>
                  <a:pt x="2103883" y="810370"/>
                </a:lnTo>
                <a:lnTo>
                  <a:pt x="2080642" y="850624"/>
                </a:lnTo>
                <a:lnTo>
                  <a:pt x="2167626" y="810407"/>
                </a:lnTo>
                <a:cubicBezTo>
                  <a:pt x="2269268" y="769091"/>
                  <a:pt x="2376173" y="736828"/>
                  <a:pt x="2487510" y="714746"/>
                </a:cubicBezTo>
                <a:close/>
                <a:moveTo>
                  <a:pt x="3575715" y="579640"/>
                </a:moveTo>
                <a:lnTo>
                  <a:pt x="3540445" y="559276"/>
                </a:lnTo>
                <a:lnTo>
                  <a:pt x="2505443" y="761243"/>
                </a:lnTo>
                <a:cubicBezTo>
                  <a:pt x="2342285" y="793513"/>
                  <a:pt x="2188863" y="848183"/>
                  <a:pt x="2047910" y="921524"/>
                </a:cubicBezTo>
                <a:lnTo>
                  <a:pt x="2035568" y="928695"/>
                </a:lnTo>
                <a:lnTo>
                  <a:pt x="2008623" y="975366"/>
                </a:lnTo>
                <a:lnTo>
                  <a:pt x="2060276" y="945343"/>
                </a:lnTo>
                <a:cubicBezTo>
                  <a:pt x="2199019" y="873126"/>
                  <a:pt x="2350031" y="819285"/>
                  <a:pt x="2510621" y="787488"/>
                </a:cubicBezTo>
                <a:close/>
                <a:moveTo>
                  <a:pt x="3675634" y="637328"/>
                </a:moveTo>
                <a:lnTo>
                  <a:pt x="3640173" y="616855"/>
                </a:lnTo>
                <a:lnTo>
                  <a:pt x="2528680" y="833796"/>
                </a:lnTo>
                <a:cubicBezTo>
                  <a:pt x="2326991" y="873530"/>
                  <a:pt x="2136480" y="950457"/>
                  <a:pt x="1966063" y="1058906"/>
                </a:cubicBezTo>
                <a:lnTo>
                  <a:pt x="1956512" y="1065624"/>
                </a:lnTo>
                <a:lnTo>
                  <a:pt x="1924686" y="1120749"/>
                </a:lnTo>
                <a:lnTo>
                  <a:pt x="1972297" y="1086831"/>
                </a:lnTo>
                <a:cubicBezTo>
                  <a:pt x="2139078" y="979252"/>
                  <a:pt x="2328327" y="900938"/>
                  <a:pt x="2533921" y="860230"/>
                </a:cubicBezTo>
                <a:close/>
                <a:moveTo>
                  <a:pt x="3775430" y="694945"/>
                </a:moveTo>
                <a:lnTo>
                  <a:pt x="3739942" y="674456"/>
                </a:lnTo>
                <a:lnTo>
                  <a:pt x="2551980" y="906222"/>
                </a:lnTo>
                <a:cubicBezTo>
                  <a:pt x="2299406" y="956260"/>
                  <a:pt x="2072880" y="1062696"/>
                  <a:pt x="1883548" y="1210367"/>
                </a:cubicBezTo>
                <a:lnTo>
                  <a:pt x="1862566" y="1228344"/>
                </a:lnTo>
                <a:lnTo>
                  <a:pt x="1822113" y="1298411"/>
                </a:lnTo>
                <a:lnTo>
                  <a:pt x="1900091" y="1231612"/>
                </a:lnTo>
                <a:cubicBezTo>
                  <a:pt x="2086187" y="1086494"/>
                  <a:pt x="2308843" y="981914"/>
                  <a:pt x="2557094" y="932783"/>
                </a:cubicBezTo>
                <a:close/>
                <a:moveTo>
                  <a:pt x="3875651" y="752808"/>
                </a:moveTo>
                <a:lnTo>
                  <a:pt x="3840301" y="732399"/>
                </a:lnTo>
                <a:lnTo>
                  <a:pt x="2574964" y="979279"/>
                </a:lnTo>
                <a:cubicBezTo>
                  <a:pt x="2236611" y="1046323"/>
                  <a:pt x="1946964" y="1219102"/>
                  <a:pt x="1735391" y="1457855"/>
                </a:cubicBezTo>
                <a:lnTo>
                  <a:pt x="1716684" y="1481018"/>
                </a:lnTo>
                <a:lnTo>
                  <a:pt x="1446983" y="1948155"/>
                </a:lnTo>
                <a:lnTo>
                  <a:pt x="1412225" y="2055959"/>
                </a:lnTo>
                <a:cubicBezTo>
                  <a:pt x="1363622" y="2234653"/>
                  <a:pt x="1347363" y="2425617"/>
                  <a:pt x="1368927" y="2621430"/>
                </a:cubicBezTo>
                <a:cubicBezTo>
                  <a:pt x="1440108" y="3421786"/>
                  <a:pt x="1318317" y="4222030"/>
                  <a:pt x="1020508" y="4957395"/>
                </a:cubicBezTo>
                <a:lnTo>
                  <a:pt x="990802" y="5026441"/>
                </a:lnTo>
                <a:lnTo>
                  <a:pt x="1013845" y="5039745"/>
                </a:lnTo>
                <a:lnTo>
                  <a:pt x="1054986" y="4942653"/>
                </a:lnTo>
                <a:cubicBezTo>
                  <a:pt x="1347255" y="4209934"/>
                  <a:pt x="1466195" y="3414294"/>
                  <a:pt x="1395573" y="2618718"/>
                </a:cubicBezTo>
                <a:cubicBezTo>
                  <a:pt x="1311025" y="1849533"/>
                  <a:pt x="1820275" y="1155929"/>
                  <a:pt x="2580079" y="1005588"/>
                </a:cubicBezTo>
                <a:close/>
                <a:moveTo>
                  <a:pt x="3968634" y="806492"/>
                </a:moveTo>
                <a:lnTo>
                  <a:pt x="3940438" y="790213"/>
                </a:lnTo>
                <a:lnTo>
                  <a:pt x="2598138" y="1051895"/>
                </a:lnTo>
                <a:cubicBezTo>
                  <a:pt x="1859361" y="1197947"/>
                  <a:pt x="1363307" y="1872750"/>
                  <a:pt x="1445141" y="2620989"/>
                </a:cubicBezTo>
                <a:cubicBezTo>
                  <a:pt x="1515328" y="3422833"/>
                  <a:pt x="1394837" y="4224537"/>
                  <a:pt x="1100009" y="4962870"/>
                </a:cubicBezTo>
                <a:lnTo>
                  <a:pt x="1056869" y="5064585"/>
                </a:lnTo>
                <a:lnTo>
                  <a:pt x="1080039" y="5077962"/>
                </a:lnTo>
                <a:lnTo>
                  <a:pt x="1124702" y="4972656"/>
                </a:lnTo>
                <a:cubicBezTo>
                  <a:pt x="1421112" y="4230361"/>
                  <a:pt x="1542263" y="3424360"/>
                  <a:pt x="1471724" y="2618213"/>
                </a:cubicBezTo>
                <a:cubicBezTo>
                  <a:pt x="1391090" y="1883790"/>
                  <a:pt x="1878178" y="1221731"/>
                  <a:pt x="2603442" y="1078203"/>
                </a:cubicBezTo>
                <a:lnTo>
                  <a:pt x="3958686" y="813985"/>
                </a:lnTo>
                <a:cubicBezTo>
                  <a:pt x="3959236" y="813910"/>
                  <a:pt x="3959785" y="813802"/>
                  <a:pt x="3960322" y="813657"/>
                </a:cubicBezTo>
                <a:cubicBezTo>
                  <a:pt x="3963911" y="812711"/>
                  <a:pt x="3966776" y="810399"/>
                  <a:pt x="3968507" y="807427"/>
                </a:cubicBezTo>
                <a:close/>
              </a:path>
            </a:pathLst>
          </a:custGeom>
          <a:solidFill>
            <a:schemeClr val="tx2"/>
          </a:solidFill>
          <a:ln w="6308" cap="flat">
            <a:noFill/>
            <a:prstDash val="solid"/>
            <a:miter/>
          </a:ln>
        </p:spPr>
        <p:txBody>
          <a:bodyPr rtlCol="0" anchor="ctr"/>
          <a:lstStyle/>
          <a:p>
            <a:pPr defTabSz="1219170">
              <a:buClr>
                <a:srgbClr val="000000"/>
              </a:buClr>
            </a:pPr>
            <a:endParaRPr lang="en-US" sz="1867" kern="0">
              <a:solidFill>
                <a:srgbClr val="000000"/>
              </a:solidFill>
              <a:latin typeface="Arial"/>
              <a:cs typeface="Arial"/>
              <a:sym typeface="Arial"/>
            </a:endParaRPr>
          </a:p>
        </p:txBody>
      </p:sp>
      <p:cxnSp>
        <p:nvCxnSpPr>
          <p:cNvPr id="9" name="Straight Connector 8">
            <a:extLst>
              <a:ext uri="{FF2B5EF4-FFF2-40B4-BE49-F238E27FC236}">
                <a16:creationId xmlns:a16="http://schemas.microsoft.com/office/drawing/2014/main" id="{0328540D-B35F-434B-6EAE-432A89ADB023}"/>
              </a:ext>
            </a:extLst>
          </p:cNvPr>
          <p:cNvCxnSpPr>
            <a:cxnSpLocks/>
          </p:cNvCxnSpPr>
          <p:nvPr/>
        </p:nvCxnSpPr>
        <p:spPr>
          <a:xfrm>
            <a:off x="4795346" y="4078015"/>
            <a:ext cx="2601309" cy="0"/>
          </a:xfrm>
          <a:prstGeom prst="line">
            <a:avLst/>
          </a:prstGeom>
          <a:noFill/>
          <a:ln w="25400" cap="rnd">
            <a:solidFill>
              <a:schemeClr val="accent4"/>
            </a:solidFill>
          </a:ln>
          <a:effectLst>
            <a:glow rad="88900">
              <a:schemeClr val="accent4">
                <a:satMod val="175000"/>
                <a:alpha val="20000"/>
              </a:schemeClr>
            </a:glow>
          </a:effectLst>
        </p:spPr>
        <p:style>
          <a:lnRef idx="2">
            <a:schemeClr val="accent1">
              <a:shade val="50000"/>
            </a:schemeClr>
          </a:lnRef>
          <a:fillRef idx="1">
            <a:schemeClr val="accent1"/>
          </a:fillRef>
          <a:effectRef idx="0">
            <a:schemeClr val="accent1"/>
          </a:effectRef>
          <a:fontRef idx="minor">
            <a:schemeClr val="lt1"/>
          </a:fontRef>
        </p:style>
      </p:cxnSp>
      <p:sp>
        <p:nvSpPr>
          <p:cNvPr id="2" name="Title 1">
            <a:extLst>
              <a:ext uri="{FF2B5EF4-FFF2-40B4-BE49-F238E27FC236}">
                <a16:creationId xmlns:a16="http://schemas.microsoft.com/office/drawing/2014/main" id="{3B06A181-681F-AAC6-ADE0-7A99E5DC8BC4}"/>
              </a:ext>
            </a:extLst>
          </p:cNvPr>
          <p:cNvSpPr>
            <a:spLocks noGrp="1"/>
          </p:cNvSpPr>
          <p:nvPr>
            <p:ph type="title" idx="4294967295"/>
          </p:nvPr>
        </p:nvSpPr>
        <p:spPr>
          <a:xfrm>
            <a:off x="2145436" y="2808199"/>
            <a:ext cx="7901127" cy="1011767"/>
          </a:xfrm>
        </p:spPr>
        <p:txBody>
          <a:bodyPr/>
          <a:lstStyle/>
          <a:p>
            <a:pPr algn="ctr"/>
            <a:r>
              <a:rPr lang="en-US" sz="4800" dirty="0"/>
              <a:t>Open Discussion / Q&amp;A</a:t>
            </a:r>
          </a:p>
        </p:txBody>
      </p:sp>
      <p:sp>
        <p:nvSpPr>
          <p:cNvPr id="3" name="Slide Number Placeholder 11">
            <a:extLst>
              <a:ext uri="{FF2B5EF4-FFF2-40B4-BE49-F238E27FC236}">
                <a16:creationId xmlns:a16="http://schemas.microsoft.com/office/drawing/2014/main" id="{DEC01DD1-F72B-1BDB-2F2D-F1FDF0D9AE17}"/>
              </a:ext>
            </a:extLst>
          </p:cNvPr>
          <p:cNvSpPr txBox="1">
            <a:spLocks/>
          </p:cNvSpPr>
          <p:nvPr/>
        </p:nvSpPr>
        <p:spPr>
          <a:xfrm>
            <a:off x="609600" y="6356351"/>
            <a:ext cx="558800" cy="366183"/>
          </a:xfrm>
          <a:prstGeom prst="rect">
            <a:avLst/>
          </a:prstGeom>
        </p:spPr>
        <p:txBody>
          <a:bodyPr vert="horz" lIns="91440" tIns="45720" rIns="91440" bIns="45720" rtlCol="0" anchor="ctr"/>
          <a:lstStyle>
            <a:defPPr>
              <a:defRPr lang="en-US"/>
            </a:defPPr>
            <a:lvl1pPr marL="0" marR="0" algn="l" defTabSz="914400" rtl="0" eaLnBrk="1" latinLnBrk="0" hangingPunct="1">
              <a:lnSpc>
                <a:spcPct val="100000"/>
              </a:lnSpc>
              <a:spcBef>
                <a:spcPts val="0"/>
              </a:spcBef>
              <a:spcAft>
                <a:spcPts val="0"/>
              </a:spcAft>
              <a:buClr>
                <a:srgbClr val="000000"/>
              </a:buClr>
              <a:buFont typeface="Arial"/>
              <a:defRPr lang="en-US" sz="933" b="0" i="0" u="none" strike="noStrike" kern="1200" cap="none" smtClean="0">
                <a:solidFill>
                  <a:schemeClr val="tx1"/>
                </a:solidFill>
                <a:latin typeface="+mj-lt"/>
                <a:ea typeface="Arial"/>
                <a:cs typeface="Arial"/>
                <a:sym typeface="Aria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F7CADEA9-0AFC-B549-B690-A46B9B6402E4}" type="slidenum">
              <a:rPr lang="en-US" smtClean="0">
                <a:solidFill>
                  <a:srgbClr val="5B6670"/>
                </a:solidFill>
                <a:latin typeface="Montserrat Bold" panose="020B0604020202020204"/>
              </a:rPr>
              <a:pPr>
                <a:defRPr/>
              </a:pPr>
              <a:t>23</a:t>
            </a:fld>
            <a:endParaRPr lang="en-US">
              <a:solidFill>
                <a:srgbClr val="5B6670"/>
              </a:solidFill>
              <a:latin typeface="Montserrat Bold" panose="020B0604020202020204"/>
            </a:endParaRPr>
          </a:p>
        </p:txBody>
      </p:sp>
      <p:cxnSp>
        <p:nvCxnSpPr>
          <p:cNvPr id="4" name="Straight Connector 3">
            <a:extLst>
              <a:ext uri="{FF2B5EF4-FFF2-40B4-BE49-F238E27FC236}">
                <a16:creationId xmlns:a16="http://schemas.microsoft.com/office/drawing/2014/main" id="{95D8C3D2-E609-5395-0419-4FCFC3145B6C}"/>
              </a:ext>
            </a:extLst>
          </p:cNvPr>
          <p:cNvCxnSpPr/>
          <p:nvPr/>
        </p:nvCxnSpPr>
        <p:spPr>
          <a:xfrm>
            <a:off x="8983095" y="6460193"/>
            <a:ext cx="0" cy="182880"/>
          </a:xfrm>
          <a:prstGeom prst="line">
            <a:avLst/>
          </a:prstGeom>
          <a:ln w="12700" cap="sq"/>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EB86E2AC-9B7D-D5A6-DB6A-0AD11297EA54}"/>
              </a:ext>
            </a:extLst>
          </p:cNvPr>
          <p:cNvSpPr txBox="1"/>
          <p:nvPr/>
        </p:nvSpPr>
        <p:spPr>
          <a:xfrm>
            <a:off x="9147175" y="6396340"/>
            <a:ext cx="2600320" cy="307777"/>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3F3F3"/>
                </a:solidFill>
                <a:effectLst/>
                <a:uLnTx/>
                <a:uFillTx/>
                <a:latin typeface="Montserrat Bold" panose="020B0604020202020204"/>
                <a:ea typeface="+mn-ea"/>
                <a:cs typeface="+mn-cs"/>
              </a:rPr>
              <a:t>Autobooks Training</a:t>
            </a:r>
            <a:r>
              <a:rPr kumimoji="0" lang="en-US" sz="1400" b="0" i="0" u="none" strike="noStrike" kern="1200" cap="none" spc="0" normalizeH="0" baseline="0" noProof="0" dirty="0">
                <a:ln>
                  <a:noFill/>
                </a:ln>
                <a:solidFill>
                  <a:srgbClr val="F3F3F3"/>
                </a:solidFill>
                <a:effectLst/>
                <a:uLnTx/>
                <a:uFillTx/>
                <a:latin typeface="Montserrat Light" panose="02020603050405020304"/>
                <a:ea typeface="+mn-ea"/>
                <a:cs typeface="+mn-cs"/>
              </a:rPr>
              <a:t> 2023</a:t>
            </a:r>
          </a:p>
        </p:txBody>
      </p:sp>
    </p:spTree>
    <p:extLst>
      <p:ext uri="{BB962C8B-B14F-4D97-AF65-F5344CB8AC3E}">
        <p14:creationId xmlns:p14="http://schemas.microsoft.com/office/powerpoint/2010/main" val="3490629461"/>
      </p:ext>
    </p:extLst>
  </p:cSld>
  <p:clrMapOvr>
    <a:masterClrMapping/>
  </p:clrMapOvr>
  <p:transition spd="slow">
    <p:push dir="r"/>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D1E0650-7DFD-A936-8E97-9DFAB53718B6}"/>
              </a:ext>
            </a:extLst>
          </p:cNvPr>
          <p:cNvPicPr>
            <a:picLocks noChangeAspect="1"/>
          </p:cNvPicPr>
          <p:nvPr/>
        </p:nvPicPr>
        <p:blipFill>
          <a:blip r:embed="rId3">
            <a:extLst>
              <a:ext uri="{96DAC541-7B7A-43D3-8B79-37D633B846F1}">
                <asvg:svgBlip xmlns:asvg="http://schemas.microsoft.com/office/drawing/2016/SVG/main" r:embed="rId4"/>
              </a:ext>
            </a:extLst>
          </a:blip>
          <a:srcRect t="44662"/>
          <a:stretch>
            <a:fillRect/>
          </a:stretch>
        </p:blipFill>
        <p:spPr>
          <a:xfrm rot="12600000">
            <a:off x="-1394791" y="1916879"/>
            <a:ext cx="5981677" cy="5441683"/>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sp>
        <p:nvSpPr>
          <p:cNvPr id="13" name="Freeform 12">
            <a:extLst>
              <a:ext uri="{FF2B5EF4-FFF2-40B4-BE49-F238E27FC236}">
                <a16:creationId xmlns:a16="http://schemas.microsoft.com/office/drawing/2014/main" id="{FF930200-72A9-239C-6B0D-2F376E56B681}"/>
              </a:ext>
            </a:extLst>
          </p:cNvPr>
          <p:cNvSpPr/>
          <p:nvPr/>
        </p:nvSpPr>
        <p:spPr>
          <a:xfrm rot="1800000" flipH="1">
            <a:off x="8099890" y="-177680"/>
            <a:ext cx="5563380" cy="7484031"/>
          </a:xfrm>
          <a:custGeom>
            <a:avLst/>
            <a:gdLst>
              <a:gd name="connsiteX0" fmla="*/ 62272 w 4172535"/>
              <a:gd name="connsiteY0" fmla="*/ 4346544 h 5613023"/>
              <a:gd name="connsiteX1" fmla="*/ 0 w 4172535"/>
              <a:gd name="connsiteY1" fmla="*/ 4454402 h 5613023"/>
              <a:gd name="connsiteX2" fmla="*/ 18829 w 4172535"/>
              <a:gd name="connsiteY2" fmla="*/ 4465272 h 5613023"/>
              <a:gd name="connsiteX3" fmla="*/ 227587 w 4172535"/>
              <a:gd name="connsiteY3" fmla="*/ 4060210 h 5613023"/>
              <a:gd name="connsiteX4" fmla="*/ 168293 w 4172535"/>
              <a:gd name="connsiteY4" fmla="*/ 4162910 h 5613023"/>
              <a:gd name="connsiteX5" fmla="*/ 112739 w 4172535"/>
              <a:gd name="connsiteY5" fmla="*/ 4351897 h 5613023"/>
              <a:gd name="connsiteX6" fmla="*/ 62003 w 4172535"/>
              <a:gd name="connsiteY6" fmla="*/ 4490199 h 5613023"/>
              <a:gd name="connsiteX7" fmla="*/ 84982 w 4172535"/>
              <a:gd name="connsiteY7" fmla="*/ 4503466 h 5613023"/>
              <a:gd name="connsiteX8" fmla="*/ 124252 w 4172535"/>
              <a:gd name="connsiteY8" fmla="*/ 4399870 h 5613023"/>
              <a:gd name="connsiteX9" fmla="*/ 180222 w 4172535"/>
              <a:gd name="connsiteY9" fmla="*/ 4229554 h 5613023"/>
              <a:gd name="connsiteX10" fmla="*/ 349361 w 4172535"/>
              <a:gd name="connsiteY10" fmla="*/ 3849291 h 5613023"/>
              <a:gd name="connsiteX11" fmla="*/ 307256 w 4172535"/>
              <a:gd name="connsiteY11" fmla="*/ 3922220 h 5613023"/>
              <a:gd name="connsiteX12" fmla="*/ 283428 w 4172535"/>
              <a:gd name="connsiteY12" fmla="*/ 4040264 h 5613023"/>
              <a:gd name="connsiteX13" fmla="*/ 183540 w 4172535"/>
              <a:gd name="connsiteY13" fmla="*/ 4379328 h 5613023"/>
              <a:gd name="connsiteX14" fmla="*/ 128676 w 4172535"/>
              <a:gd name="connsiteY14" fmla="*/ 4528693 h 5613023"/>
              <a:gd name="connsiteX15" fmla="*/ 152243 w 4172535"/>
              <a:gd name="connsiteY15" fmla="*/ 4542299 h 5613023"/>
              <a:gd name="connsiteX16" fmla="*/ 209006 w 4172535"/>
              <a:gd name="connsiteY16" fmla="*/ 4387761 h 5613023"/>
              <a:gd name="connsiteX17" fmla="*/ 309560 w 4172535"/>
              <a:gd name="connsiteY17" fmla="*/ 4046452 h 5613023"/>
              <a:gd name="connsiteX18" fmla="*/ 460489 w 4172535"/>
              <a:gd name="connsiteY18" fmla="*/ 3656812 h 5613023"/>
              <a:gd name="connsiteX19" fmla="*/ 425731 w 4172535"/>
              <a:gd name="connsiteY19" fmla="*/ 3717014 h 5613023"/>
              <a:gd name="connsiteX20" fmla="*/ 423446 w 4172535"/>
              <a:gd name="connsiteY20" fmla="*/ 3733199 h 5613023"/>
              <a:gd name="connsiteX21" fmla="*/ 241141 w 4172535"/>
              <a:gd name="connsiteY21" fmla="*/ 4442964 h 5613023"/>
              <a:gd name="connsiteX22" fmla="*/ 194261 w 4172535"/>
              <a:gd name="connsiteY22" fmla="*/ 4566558 h 5613023"/>
              <a:gd name="connsiteX23" fmla="*/ 218622 w 4172535"/>
              <a:gd name="connsiteY23" fmla="*/ 4580623 h 5613023"/>
              <a:gd name="connsiteX24" fmla="*/ 279664 w 4172535"/>
              <a:gd name="connsiteY24" fmla="*/ 4414785 h 5613023"/>
              <a:gd name="connsiteX25" fmla="*/ 453991 w 4172535"/>
              <a:gd name="connsiteY25" fmla="*/ 3714024 h 5613023"/>
              <a:gd name="connsiteX26" fmla="*/ 558967 w 4172535"/>
              <a:gd name="connsiteY26" fmla="*/ 3486243 h 5613023"/>
              <a:gd name="connsiteX27" fmla="*/ 521924 w 4172535"/>
              <a:gd name="connsiteY27" fmla="*/ 3550404 h 5613023"/>
              <a:gd name="connsiteX28" fmla="*/ 501745 w 4172535"/>
              <a:gd name="connsiteY28" fmla="*/ 3726361 h 5613023"/>
              <a:gd name="connsiteX29" fmla="*/ 262099 w 4172535"/>
              <a:gd name="connsiteY29" fmla="*/ 4604829 h 5613023"/>
              <a:gd name="connsiteX30" fmla="*/ 261797 w 4172535"/>
              <a:gd name="connsiteY30" fmla="*/ 4605550 h 5613023"/>
              <a:gd name="connsiteX31" fmla="*/ 284764 w 4172535"/>
              <a:gd name="connsiteY31" fmla="*/ 4618810 h 5613023"/>
              <a:gd name="connsiteX32" fmla="*/ 338219 w 4172535"/>
              <a:gd name="connsiteY32" fmla="*/ 4477990 h 5613023"/>
              <a:gd name="connsiteX33" fmla="*/ 551110 w 4172535"/>
              <a:gd name="connsiteY33" fmla="*/ 3567414 h 5613023"/>
              <a:gd name="connsiteX34" fmla="*/ 646622 w 4172535"/>
              <a:gd name="connsiteY34" fmla="*/ 3334420 h 5613023"/>
              <a:gd name="connsiteX35" fmla="*/ 617832 w 4172535"/>
              <a:gd name="connsiteY35" fmla="*/ 3384285 h 5613023"/>
              <a:gd name="connsiteX36" fmla="*/ 617588 w 4172535"/>
              <a:gd name="connsiteY36" fmla="*/ 3388871 h 5613023"/>
              <a:gd name="connsiteX37" fmla="*/ 383935 w 4172535"/>
              <a:gd name="connsiteY37" fmla="*/ 4495223 h 5613023"/>
              <a:gd name="connsiteX38" fmla="*/ 327609 w 4172535"/>
              <a:gd name="connsiteY38" fmla="*/ 4643547 h 5613023"/>
              <a:gd name="connsiteX39" fmla="*/ 351451 w 4172535"/>
              <a:gd name="connsiteY39" fmla="*/ 4657312 h 5613023"/>
              <a:gd name="connsiteX40" fmla="*/ 356846 w 4172535"/>
              <a:gd name="connsiteY40" fmla="*/ 4644448 h 5613023"/>
              <a:gd name="connsiteX41" fmla="*/ 645446 w 4172535"/>
              <a:gd name="connsiteY41" fmla="*/ 3375903 h 5613023"/>
              <a:gd name="connsiteX42" fmla="*/ 730691 w 4172535"/>
              <a:gd name="connsiteY42" fmla="*/ 3188808 h 5613023"/>
              <a:gd name="connsiteX43" fmla="*/ 701380 w 4172535"/>
              <a:gd name="connsiteY43" fmla="*/ 3239577 h 5613023"/>
              <a:gd name="connsiteX44" fmla="*/ 693921 w 4172535"/>
              <a:gd name="connsiteY44" fmla="*/ 3384923 h 5613023"/>
              <a:gd name="connsiteX45" fmla="*/ 401748 w 4172535"/>
              <a:gd name="connsiteY45" fmla="*/ 4664677 h 5613023"/>
              <a:gd name="connsiteX46" fmla="*/ 394422 w 4172535"/>
              <a:gd name="connsiteY46" fmla="*/ 4682121 h 5613023"/>
              <a:gd name="connsiteX47" fmla="*/ 417745 w 4172535"/>
              <a:gd name="connsiteY47" fmla="*/ 4695587 h 5613023"/>
              <a:gd name="connsiteX48" fmla="*/ 426742 w 4172535"/>
              <a:gd name="connsiteY48" fmla="*/ 4674163 h 5613023"/>
              <a:gd name="connsiteX49" fmla="*/ 730628 w 4172535"/>
              <a:gd name="connsiteY49" fmla="*/ 3196832 h 5613023"/>
              <a:gd name="connsiteX50" fmla="*/ 807330 w 4172535"/>
              <a:gd name="connsiteY50" fmla="*/ 3056065 h 5613023"/>
              <a:gd name="connsiteX51" fmla="*/ 780192 w 4172535"/>
              <a:gd name="connsiteY51" fmla="*/ 3103069 h 5613023"/>
              <a:gd name="connsiteX52" fmla="*/ 779253 w 4172535"/>
              <a:gd name="connsiteY52" fmla="*/ 3204287 h 5613023"/>
              <a:gd name="connsiteX53" fmla="*/ 471308 w 4172535"/>
              <a:gd name="connsiteY53" fmla="*/ 4694560 h 5613023"/>
              <a:gd name="connsiteX54" fmla="*/ 460496 w 4172535"/>
              <a:gd name="connsiteY54" fmla="*/ 4720269 h 5613023"/>
              <a:gd name="connsiteX55" fmla="*/ 483934 w 4172535"/>
              <a:gd name="connsiteY55" fmla="*/ 4733801 h 5613023"/>
              <a:gd name="connsiteX56" fmla="*/ 496454 w 4172535"/>
              <a:gd name="connsiteY56" fmla="*/ 4704018 h 5613023"/>
              <a:gd name="connsiteX57" fmla="*/ 805972 w 4172535"/>
              <a:gd name="connsiteY57" fmla="*/ 3204773 h 5613023"/>
              <a:gd name="connsiteX58" fmla="*/ 880907 w 4172535"/>
              <a:gd name="connsiteY58" fmla="*/ 2928626 h 5613023"/>
              <a:gd name="connsiteX59" fmla="*/ 855645 w 4172535"/>
              <a:gd name="connsiteY59" fmla="*/ 2972382 h 5613023"/>
              <a:gd name="connsiteX60" fmla="*/ 857303 w 4172535"/>
              <a:gd name="connsiteY60" fmla="*/ 3024249 h 5613023"/>
              <a:gd name="connsiteX61" fmla="*/ 528139 w 4172535"/>
              <a:gd name="connsiteY61" fmla="*/ 4758033 h 5613023"/>
              <a:gd name="connsiteX62" fmla="*/ 527694 w 4172535"/>
              <a:gd name="connsiteY62" fmla="*/ 4759066 h 5613023"/>
              <a:gd name="connsiteX63" fmla="*/ 550219 w 4172535"/>
              <a:gd name="connsiteY63" fmla="*/ 4772071 h 5613023"/>
              <a:gd name="connsiteX64" fmla="*/ 566273 w 4172535"/>
              <a:gd name="connsiteY64" fmla="*/ 4733930 h 5613023"/>
              <a:gd name="connsiteX65" fmla="*/ 883807 w 4172535"/>
              <a:gd name="connsiteY65" fmla="*/ 3016712 h 5613023"/>
              <a:gd name="connsiteX66" fmla="*/ 951864 w 4172535"/>
              <a:gd name="connsiteY66" fmla="*/ 2805726 h 5613023"/>
              <a:gd name="connsiteX67" fmla="*/ 927413 w 4172535"/>
              <a:gd name="connsiteY67" fmla="*/ 2848077 h 5613023"/>
              <a:gd name="connsiteX68" fmla="*/ 932896 w 4172535"/>
              <a:gd name="connsiteY68" fmla="*/ 3022413 h 5613023"/>
              <a:gd name="connsiteX69" fmla="*/ 610957 w 4172535"/>
              <a:gd name="connsiteY69" fmla="*/ 4754281 h 5613023"/>
              <a:gd name="connsiteX70" fmla="*/ 593042 w 4172535"/>
              <a:gd name="connsiteY70" fmla="*/ 4796794 h 5613023"/>
              <a:gd name="connsiteX71" fmla="*/ 616824 w 4172535"/>
              <a:gd name="connsiteY71" fmla="*/ 4810525 h 5613023"/>
              <a:gd name="connsiteX72" fmla="*/ 622931 w 4172535"/>
              <a:gd name="connsiteY72" fmla="*/ 4796343 h 5613023"/>
              <a:gd name="connsiteX73" fmla="*/ 953346 w 4172535"/>
              <a:gd name="connsiteY73" fmla="*/ 2825539 h 5613023"/>
              <a:gd name="connsiteX74" fmla="*/ 1019429 w 4172535"/>
              <a:gd name="connsiteY74" fmla="*/ 2688699 h 5613023"/>
              <a:gd name="connsiteX75" fmla="*/ 995719 w 4172535"/>
              <a:gd name="connsiteY75" fmla="*/ 2729766 h 5613023"/>
              <a:gd name="connsiteX76" fmla="*/ 1003014 w 4172535"/>
              <a:gd name="connsiteY76" fmla="*/ 2828894 h 5613023"/>
              <a:gd name="connsiteX77" fmla="*/ 667785 w 4172535"/>
              <a:gd name="connsiteY77" fmla="*/ 4814483 h 5613023"/>
              <a:gd name="connsiteX78" fmla="*/ 659007 w 4172535"/>
              <a:gd name="connsiteY78" fmla="*/ 4834879 h 5613023"/>
              <a:gd name="connsiteX79" fmla="*/ 682690 w 4172535"/>
              <a:gd name="connsiteY79" fmla="*/ 4848553 h 5613023"/>
              <a:gd name="connsiteX80" fmla="*/ 705857 w 4172535"/>
              <a:gd name="connsiteY80" fmla="*/ 4793626 h 5613023"/>
              <a:gd name="connsiteX81" fmla="*/ 1029449 w 4172535"/>
              <a:gd name="connsiteY81" fmla="*/ 2824510 h 5613023"/>
              <a:gd name="connsiteX82" fmla="*/ 1087606 w 4172535"/>
              <a:gd name="connsiteY82" fmla="*/ 2570614 h 5613023"/>
              <a:gd name="connsiteX83" fmla="*/ 1063055 w 4172535"/>
              <a:gd name="connsiteY83" fmla="*/ 2613137 h 5613023"/>
              <a:gd name="connsiteX84" fmla="*/ 1063756 w 4172535"/>
              <a:gd name="connsiteY84" fmla="*/ 2624143 h 5613023"/>
              <a:gd name="connsiteX85" fmla="*/ 750752 w 4172535"/>
              <a:gd name="connsiteY85" fmla="*/ 4813477 h 5613023"/>
              <a:gd name="connsiteX86" fmla="*/ 725512 w 4172535"/>
              <a:gd name="connsiteY86" fmla="*/ 4873276 h 5613023"/>
              <a:gd name="connsiteX87" fmla="*/ 748940 w 4172535"/>
              <a:gd name="connsiteY87" fmla="*/ 4886803 h 5613023"/>
              <a:gd name="connsiteX88" fmla="*/ 775752 w 4172535"/>
              <a:gd name="connsiteY88" fmla="*/ 4823294 h 5613023"/>
              <a:gd name="connsiteX89" fmla="*/ 1090844 w 4172535"/>
              <a:gd name="connsiteY89" fmla="*/ 2621241 h 5613023"/>
              <a:gd name="connsiteX90" fmla="*/ 1156978 w 4172535"/>
              <a:gd name="connsiteY90" fmla="*/ 2450457 h 5613023"/>
              <a:gd name="connsiteX91" fmla="*/ 1131997 w 4172535"/>
              <a:gd name="connsiteY91" fmla="*/ 2493726 h 5613023"/>
              <a:gd name="connsiteX92" fmla="*/ 1140222 w 4172535"/>
              <a:gd name="connsiteY92" fmla="*/ 2623449 h 5613023"/>
              <a:gd name="connsiteX93" fmla="*/ 809298 w 4172535"/>
              <a:gd name="connsiteY93" fmla="*/ 4871887 h 5613023"/>
              <a:gd name="connsiteX94" fmla="*/ 792129 w 4172535"/>
              <a:gd name="connsiteY94" fmla="*/ 4911737 h 5613023"/>
              <a:gd name="connsiteX95" fmla="*/ 815134 w 4172535"/>
              <a:gd name="connsiteY95" fmla="*/ 4925020 h 5613023"/>
              <a:gd name="connsiteX96" fmla="*/ 845537 w 4172535"/>
              <a:gd name="connsiteY96" fmla="*/ 4853078 h 5613023"/>
              <a:gd name="connsiteX97" fmla="*/ 1166995 w 4172535"/>
              <a:gd name="connsiteY97" fmla="*/ 2620736 h 5613023"/>
              <a:gd name="connsiteX98" fmla="*/ 1156702 w 4172535"/>
              <a:gd name="connsiteY98" fmla="*/ 2459128 h 5613023"/>
              <a:gd name="connsiteX99" fmla="*/ 1238758 w 4172535"/>
              <a:gd name="connsiteY99" fmla="*/ 2308811 h 5613023"/>
              <a:gd name="connsiteX100" fmla="*/ 1209588 w 4172535"/>
              <a:gd name="connsiteY100" fmla="*/ 2359334 h 5613023"/>
              <a:gd name="connsiteX101" fmla="*/ 1207057 w 4172535"/>
              <a:gd name="connsiteY101" fmla="*/ 2478050 h 5613023"/>
              <a:gd name="connsiteX102" fmla="*/ 1216815 w 4172535"/>
              <a:gd name="connsiteY102" fmla="*/ 2622818 h 5613023"/>
              <a:gd name="connsiteX103" fmla="*/ 890528 w 4172535"/>
              <a:gd name="connsiteY103" fmla="*/ 4873252 h 5613023"/>
              <a:gd name="connsiteX104" fmla="*/ 858123 w 4172535"/>
              <a:gd name="connsiteY104" fmla="*/ 4949839 h 5613023"/>
              <a:gd name="connsiteX105" fmla="*/ 881493 w 4172535"/>
              <a:gd name="connsiteY105" fmla="*/ 4963332 h 5613023"/>
              <a:gd name="connsiteX106" fmla="*/ 915426 w 4172535"/>
              <a:gd name="connsiteY106" fmla="*/ 4883102 h 5613023"/>
              <a:gd name="connsiteX107" fmla="*/ 1243146 w 4172535"/>
              <a:gd name="connsiteY107" fmla="*/ 2620042 h 5613023"/>
              <a:gd name="connsiteX108" fmla="*/ 1238338 w 4172535"/>
              <a:gd name="connsiteY108" fmla="*/ 2312096 h 5613023"/>
              <a:gd name="connsiteX109" fmla="*/ 1344033 w 4172535"/>
              <a:gd name="connsiteY109" fmla="*/ 2126470 h 5613023"/>
              <a:gd name="connsiteX110" fmla="*/ 1303102 w 4172535"/>
              <a:gd name="connsiteY110" fmla="*/ 2197364 h 5613023"/>
              <a:gd name="connsiteX111" fmla="*/ 1287693 w 4172535"/>
              <a:gd name="connsiteY111" fmla="*/ 2320151 h 5613023"/>
              <a:gd name="connsiteX112" fmla="*/ 1292713 w 4172535"/>
              <a:gd name="connsiteY112" fmla="*/ 2622251 h 5613023"/>
              <a:gd name="connsiteX113" fmla="*/ 950323 w 4172535"/>
              <a:gd name="connsiteY113" fmla="*/ 4929610 h 5613023"/>
              <a:gd name="connsiteX114" fmla="*/ 924996 w 4172535"/>
              <a:gd name="connsiteY114" fmla="*/ 4988449 h 5613023"/>
              <a:gd name="connsiteX115" fmla="*/ 947558 w 4172535"/>
              <a:gd name="connsiteY115" fmla="*/ 5001474 h 5613023"/>
              <a:gd name="connsiteX116" fmla="*/ 985197 w 4172535"/>
              <a:gd name="connsiteY116" fmla="*/ 4912579 h 5613023"/>
              <a:gd name="connsiteX117" fmla="*/ 1319423 w 4172535"/>
              <a:gd name="connsiteY117" fmla="*/ 2619222 h 5613023"/>
              <a:gd name="connsiteX118" fmla="*/ 1332505 w 4172535"/>
              <a:gd name="connsiteY118" fmla="*/ 2178432 h 5613023"/>
              <a:gd name="connsiteX119" fmla="*/ 4156577 w 4172535"/>
              <a:gd name="connsiteY119" fmla="*/ 1830102 h 5613023"/>
              <a:gd name="connsiteX120" fmla="*/ 2923326 w 4172535"/>
              <a:gd name="connsiteY120" fmla="*/ 2069399 h 5613023"/>
              <a:gd name="connsiteX121" fmla="*/ 2511316 w 4172535"/>
              <a:gd name="connsiteY121" fmla="*/ 2611967 h 5613023"/>
              <a:gd name="connsiteX122" fmla="*/ 2076162 w 4172535"/>
              <a:gd name="connsiteY122" fmla="*/ 5382760 h 5613023"/>
              <a:gd name="connsiteX123" fmla="*/ 1983331 w 4172535"/>
              <a:gd name="connsiteY123" fmla="*/ 5599479 h 5613023"/>
              <a:gd name="connsiteX124" fmla="*/ 2006791 w 4172535"/>
              <a:gd name="connsiteY124" fmla="*/ 5613023 h 5613023"/>
              <a:gd name="connsiteX125" fmla="*/ 2101170 w 4172535"/>
              <a:gd name="connsiteY125" fmla="*/ 5392672 h 5613023"/>
              <a:gd name="connsiteX126" fmla="*/ 2538151 w 4172535"/>
              <a:gd name="connsiteY126" fmla="*/ 2609822 h 5613023"/>
              <a:gd name="connsiteX127" fmla="*/ 2928440 w 4172535"/>
              <a:gd name="connsiteY127" fmla="*/ 2095581 h 5613023"/>
              <a:gd name="connsiteX128" fmla="*/ 4161565 w 4172535"/>
              <a:gd name="connsiteY128" fmla="*/ 1856536 h 5613023"/>
              <a:gd name="connsiteX129" fmla="*/ 4172300 w 4172535"/>
              <a:gd name="connsiteY129" fmla="*/ 1840827 h 5613023"/>
              <a:gd name="connsiteX130" fmla="*/ 4156577 w 4172535"/>
              <a:gd name="connsiteY130" fmla="*/ 1830102 h 5613023"/>
              <a:gd name="connsiteX131" fmla="*/ 4142054 w 4172535"/>
              <a:gd name="connsiteY131" fmla="*/ 1755909 h 5613023"/>
              <a:gd name="connsiteX132" fmla="*/ 2900089 w 4172535"/>
              <a:gd name="connsiteY132" fmla="*/ 1996973 h 5613023"/>
              <a:gd name="connsiteX133" fmla="*/ 2435102 w 4172535"/>
              <a:gd name="connsiteY133" fmla="*/ 2612913 h 5613023"/>
              <a:gd name="connsiteX134" fmla="*/ 2006426 w 4172535"/>
              <a:gd name="connsiteY134" fmla="*/ 5352842 h 5613023"/>
              <a:gd name="connsiteX135" fmla="*/ 1917182 w 4172535"/>
              <a:gd name="connsiteY135" fmla="*/ 5561287 h 5613023"/>
              <a:gd name="connsiteX136" fmla="*/ 1940628 w 4172535"/>
              <a:gd name="connsiteY136" fmla="*/ 5574824 h 5613023"/>
              <a:gd name="connsiteX137" fmla="*/ 2031374 w 4172535"/>
              <a:gd name="connsiteY137" fmla="*/ 5362840 h 5613023"/>
              <a:gd name="connsiteX138" fmla="*/ 2461874 w 4172535"/>
              <a:gd name="connsiteY138" fmla="*/ 2610453 h 5613023"/>
              <a:gd name="connsiteX139" fmla="*/ 2905140 w 4172535"/>
              <a:gd name="connsiteY139" fmla="*/ 2022965 h 5613023"/>
              <a:gd name="connsiteX140" fmla="*/ 4147106 w 4172535"/>
              <a:gd name="connsiteY140" fmla="*/ 1782343 h 5613023"/>
              <a:gd name="connsiteX141" fmla="*/ 4157809 w 4172535"/>
              <a:gd name="connsiteY141" fmla="*/ 1766602 h 5613023"/>
              <a:gd name="connsiteX142" fmla="*/ 4142054 w 4172535"/>
              <a:gd name="connsiteY142" fmla="*/ 1755909 h 5613023"/>
              <a:gd name="connsiteX143" fmla="*/ 4127532 w 4172535"/>
              <a:gd name="connsiteY143" fmla="*/ 1681085 h 5613023"/>
              <a:gd name="connsiteX144" fmla="*/ 2876663 w 4172535"/>
              <a:gd name="connsiteY144" fmla="*/ 1923789 h 5613023"/>
              <a:gd name="connsiteX145" fmla="*/ 2358888 w 4172535"/>
              <a:gd name="connsiteY145" fmla="*/ 2612913 h 5613023"/>
              <a:gd name="connsiteX146" fmla="*/ 1936789 w 4172535"/>
              <a:gd name="connsiteY146" fmla="*/ 5322697 h 5613023"/>
              <a:gd name="connsiteX147" fmla="*/ 1851066 w 4172535"/>
              <a:gd name="connsiteY147" fmla="*/ 5523115 h 5613023"/>
              <a:gd name="connsiteX148" fmla="*/ 1874811 w 4172535"/>
              <a:gd name="connsiteY148" fmla="*/ 5536824 h 5613023"/>
              <a:gd name="connsiteX149" fmla="*/ 1961982 w 4172535"/>
              <a:gd name="connsiteY149" fmla="*/ 5333022 h 5613023"/>
              <a:gd name="connsiteX150" fmla="*/ 2386102 w 4172535"/>
              <a:gd name="connsiteY150" fmla="*/ 2611210 h 5613023"/>
              <a:gd name="connsiteX151" fmla="*/ 2882282 w 4172535"/>
              <a:gd name="connsiteY151" fmla="*/ 1950476 h 5613023"/>
              <a:gd name="connsiteX152" fmla="*/ 4132772 w 4172535"/>
              <a:gd name="connsiteY152" fmla="*/ 1707456 h 5613023"/>
              <a:gd name="connsiteX153" fmla="*/ 4143254 w 4172535"/>
              <a:gd name="connsiteY153" fmla="*/ 1691810 h 5613023"/>
              <a:gd name="connsiteX154" fmla="*/ 4127532 w 4172535"/>
              <a:gd name="connsiteY154" fmla="*/ 1681085 h 5613023"/>
              <a:gd name="connsiteX155" fmla="*/ 4113008 w 4172535"/>
              <a:gd name="connsiteY155" fmla="*/ 1606639 h 5613023"/>
              <a:gd name="connsiteX156" fmla="*/ 2853615 w 4172535"/>
              <a:gd name="connsiteY156" fmla="*/ 1851363 h 5613023"/>
              <a:gd name="connsiteX157" fmla="*/ 2282737 w 4172535"/>
              <a:gd name="connsiteY157" fmla="*/ 2614049 h 5613023"/>
              <a:gd name="connsiteX158" fmla="*/ 1867344 w 4172535"/>
              <a:gd name="connsiteY158" fmla="*/ 5291602 h 5613023"/>
              <a:gd name="connsiteX159" fmla="*/ 1784711 w 4172535"/>
              <a:gd name="connsiteY159" fmla="*/ 5484805 h 5613023"/>
              <a:gd name="connsiteX160" fmla="*/ 1808169 w 4172535"/>
              <a:gd name="connsiteY160" fmla="*/ 5498348 h 5613023"/>
              <a:gd name="connsiteX161" fmla="*/ 1891761 w 4172535"/>
              <a:gd name="connsiteY161" fmla="*/ 5302825 h 5613023"/>
              <a:gd name="connsiteX162" fmla="*/ 2309447 w 4172535"/>
              <a:gd name="connsiteY162" fmla="*/ 2611651 h 5613023"/>
              <a:gd name="connsiteX163" fmla="*/ 2858793 w 4172535"/>
              <a:gd name="connsiteY163" fmla="*/ 1877608 h 5613023"/>
              <a:gd name="connsiteX164" fmla="*/ 4117997 w 4172535"/>
              <a:gd name="connsiteY164" fmla="*/ 1633074 h 5613023"/>
              <a:gd name="connsiteX165" fmla="*/ 4128731 w 4172535"/>
              <a:gd name="connsiteY165" fmla="*/ 1617364 h 5613023"/>
              <a:gd name="connsiteX166" fmla="*/ 4113008 w 4172535"/>
              <a:gd name="connsiteY166" fmla="*/ 1606639 h 5613023"/>
              <a:gd name="connsiteX167" fmla="*/ 4098549 w 4172535"/>
              <a:gd name="connsiteY167" fmla="*/ 1532257 h 5613023"/>
              <a:gd name="connsiteX168" fmla="*/ 2830379 w 4172535"/>
              <a:gd name="connsiteY168" fmla="*/ 1778621 h 5613023"/>
              <a:gd name="connsiteX169" fmla="*/ 2206649 w 4172535"/>
              <a:gd name="connsiteY169" fmla="*/ 2614554 h 5613023"/>
              <a:gd name="connsiteX170" fmla="*/ 1797500 w 4172535"/>
              <a:gd name="connsiteY170" fmla="*/ 5261699 h 5613023"/>
              <a:gd name="connsiteX171" fmla="*/ 1718479 w 4172535"/>
              <a:gd name="connsiteY171" fmla="*/ 5446566 h 5613023"/>
              <a:gd name="connsiteX172" fmla="*/ 1742049 w 4172535"/>
              <a:gd name="connsiteY172" fmla="*/ 5460174 h 5613023"/>
              <a:gd name="connsiteX173" fmla="*/ 1822545 w 4172535"/>
              <a:gd name="connsiteY173" fmla="*/ 5271824 h 5613023"/>
              <a:gd name="connsiteX174" fmla="*/ 2233422 w 4172535"/>
              <a:gd name="connsiteY174" fmla="*/ 2612535 h 5613023"/>
              <a:gd name="connsiteX175" fmla="*/ 2835556 w 4172535"/>
              <a:gd name="connsiteY175" fmla="*/ 1804992 h 5613023"/>
              <a:gd name="connsiteX176" fmla="*/ 4103726 w 4172535"/>
              <a:gd name="connsiteY176" fmla="*/ 1558502 h 5613023"/>
              <a:gd name="connsiteX177" fmla="*/ 4104232 w 4172535"/>
              <a:gd name="connsiteY177" fmla="*/ 1558502 h 5613023"/>
              <a:gd name="connsiteX178" fmla="*/ 4114088 w 4172535"/>
              <a:gd name="connsiteY178" fmla="*/ 1543209 h 5613023"/>
              <a:gd name="connsiteX179" fmla="*/ 4098549 w 4172535"/>
              <a:gd name="connsiteY179" fmla="*/ 1532257 h 5613023"/>
              <a:gd name="connsiteX180" fmla="*/ 4084089 w 4172535"/>
              <a:gd name="connsiteY180" fmla="*/ 1457812 h 5613023"/>
              <a:gd name="connsiteX181" fmla="*/ 2807205 w 4172535"/>
              <a:gd name="connsiteY181" fmla="*/ 1705942 h 5613023"/>
              <a:gd name="connsiteX182" fmla="*/ 2130120 w 4172535"/>
              <a:gd name="connsiteY182" fmla="*/ 2615248 h 5613023"/>
              <a:gd name="connsiteX183" fmla="*/ 1727599 w 4172535"/>
              <a:gd name="connsiteY183" fmla="*/ 5231668 h 5613023"/>
              <a:gd name="connsiteX184" fmla="*/ 1652165 w 4172535"/>
              <a:gd name="connsiteY184" fmla="*/ 5408280 h 5613023"/>
              <a:gd name="connsiteX185" fmla="*/ 1675819 w 4172535"/>
              <a:gd name="connsiteY185" fmla="*/ 5421936 h 5613023"/>
              <a:gd name="connsiteX186" fmla="*/ 1752828 w 4172535"/>
              <a:gd name="connsiteY186" fmla="*/ 5241619 h 5613023"/>
              <a:gd name="connsiteX187" fmla="*/ 2157208 w 4172535"/>
              <a:gd name="connsiteY187" fmla="*/ 2612913 h 5613023"/>
              <a:gd name="connsiteX188" fmla="*/ 2812383 w 4172535"/>
              <a:gd name="connsiteY188" fmla="*/ 1732250 h 5613023"/>
              <a:gd name="connsiteX189" fmla="*/ 4089267 w 4172535"/>
              <a:gd name="connsiteY189" fmla="*/ 1484057 h 5613023"/>
              <a:gd name="connsiteX190" fmla="*/ 4099812 w 4172535"/>
              <a:gd name="connsiteY190" fmla="*/ 1468347 h 5613023"/>
              <a:gd name="connsiteX191" fmla="*/ 4084089 w 4172535"/>
              <a:gd name="connsiteY191" fmla="*/ 1457812 h 5613023"/>
              <a:gd name="connsiteX192" fmla="*/ 4069376 w 4172535"/>
              <a:gd name="connsiteY192" fmla="*/ 1383366 h 5613023"/>
              <a:gd name="connsiteX193" fmla="*/ 2784031 w 4172535"/>
              <a:gd name="connsiteY193" fmla="*/ 1633263 h 5613023"/>
              <a:gd name="connsiteX194" fmla="*/ 2054348 w 4172535"/>
              <a:gd name="connsiteY194" fmla="*/ 2615815 h 5613023"/>
              <a:gd name="connsiteX195" fmla="*/ 1657855 w 4172535"/>
              <a:gd name="connsiteY195" fmla="*/ 5201853 h 5613023"/>
              <a:gd name="connsiteX196" fmla="*/ 1586024 w 4172535"/>
              <a:gd name="connsiteY196" fmla="*/ 5370093 h 5613023"/>
              <a:gd name="connsiteX197" fmla="*/ 1609720 w 4172535"/>
              <a:gd name="connsiteY197" fmla="*/ 5383774 h 5613023"/>
              <a:gd name="connsiteX198" fmla="*/ 1683084 w 4172535"/>
              <a:gd name="connsiteY198" fmla="*/ 5211857 h 5613023"/>
              <a:gd name="connsiteX199" fmla="*/ 2081120 w 4172535"/>
              <a:gd name="connsiteY199" fmla="*/ 2613355 h 5613023"/>
              <a:gd name="connsiteX200" fmla="*/ 2789209 w 4172535"/>
              <a:gd name="connsiteY200" fmla="*/ 1659571 h 5613023"/>
              <a:gd name="connsiteX201" fmla="*/ 4074491 w 4172535"/>
              <a:gd name="connsiteY201" fmla="*/ 1409611 h 5613023"/>
              <a:gd name="connsiteX202" fmla="*/ 4075274 w 4172535"/>
              <a:gd name="connsiteY202" fmla="*/ 1409460 h 5613023"/>
              <a:gd name="connsiteX203" fmla="*/ 4085383 w 4172535"/>
              <a:gd name="connsiteY203" fmla="*/ 1393467 h 5613023"/>
              <a:gd name="connsiteX204" fmla="*/ 4069376 w 4172535"/>
              <a:gd name="connsiteY204" fmla="*/ 1383366 h 5613023"/>
              <a:gd name="connsiteX205" fmla="*/ 4055485 w 4172535"/>
              <a:gd name="connsiteY205" fmla="*/ 1308858 h 5613023"/>
              <a:gd name="connsiteX206" fmla="*/ 2761047 w 4172535"/>
              <a:gd name="connsiteY206" fmla="*/ 1560584 h 5613023"/>
              <a:gd name="connsiteX207" fmla="*/ 1978070 w 4172535"/>
              <a:gd name="connsiteY207" fmla="*/ 2616509 h 5613023"/>
              <a:gd name="connsiteX208" fmla="*/ 1588386 w 4172535"/>
              <a:gd name="connsiteY208" fmla="*/ 5171785 h 5613023"/>
              <a:gd name="connsiteX209" fmla="*/ 1520054 w 4172535"/>
              <a:gd name="connsiteY209" fmla="*/ 5332005 h 5613023"/>
              <a:gd name="connsiteX210" fmla="*/ 1543390 w 4172535"/>
              <a:gd name="connsiteY210" fmla="*/ 5345478 h 5613023"/>
              <a:gd name="connsiteX211" fmla="*/ 1613243 w 4172535"/>
              <a:gd name="connsiteY211" fmla="*/ 5181688 h 5613023"/>
              <a:gd name="connsiteX212" fmla="*/ 2004906 w 4172535"/>
              <a:gd name="connsiteY212" fmla="*/ 2613986 h 5613023"/>
              <a:gd name="connsiteX213" fmla="*/ 2766225 w 4172535"/>
              <a:gd name="connsiteY213" fmla="*/ 1586955 h 5613023"/>
              <a:gd name="connsiteX214" fmla="*/ 4060663 w 4172535"/>
              <a:gd name="connsiteY214" fmla="*/ 1335166 h 5613023"/>
              <a:gd name="connsiteX215" fmla="*/ 4071239 w 4172535"/>
              <a:gd name="connsiteY215" fmla="*/ 1319425 h 5613023"/>
              <a:gd name="connsiteX216" fmla="*/ 4055485 w 4172535"/>
              <a:gd name="connsiteY216" fmla="*/ 1308858 h 5613023"/>
              <a:gd name="connsiteX217" fmla="*/ 4040583 w 4172535"/>
              <a:gd name="connsiteY217" fmla="*/ 1234349 h 5613023"/>
              <a:gd name="connsiteX218" fmla="*/ 2737558 w 4172535"/>
              <a:gd name="connsiteY218" fmla="*/ 1487779 h 5613023"/>
              <a:gd name="connsiteX219" fmla="*/ 1901983 w 4172535"/>
              <a:gd name="connsiteY219" fmla="*/ 2617077 h 5613023"/>
              <a:gd name="connsiteX220" fmla="*/ 1518537 w 4172535"/>
              <a:gd name="connsiteY220" fmla="*/ 5142023 h 5613023"/>
              <a:gd name="connsiteX221" fmla="*/ 1453858 w 4172535"/>
              <a:gd name="connsiteY221" fmla="*/ 5293787 h 5613023"/>
              <a:gd name="connsiteX222" fmla="*/ 1477338 w 4172535"/>
              <a:gd name="connsiteY222" fmla="*/ 5307343 h 5613023"/>
              <a:gd name="connsiteX223" fmla="*/ 1543580 w 4172535"/>
              <a:gd name="connsiteY223" fmla="*/ 5151912 h 5613023"/>
              <a:gd name="connsiteX224" fmla="*/ 1928819 w 4172535"/>
              <a:gd name="connsiteY224" fmla="*/ 2614617 h 5613023"/>
              <a:gd name="connsiteX225" fmla="*/ 2742799 w 4172535"/>
              <a:gd name="connsiteY225" fmla="*/ 1514213 h 5613023"/>
              <a:gd name="connsiteX226" fmla="*/ 4045761 w 4172535"/>
              <a:gd name="connsiteY226" fmla="*/ 1260594 h 5613023"/>
              <a:gd name="connsiteX227" fmla="*/ 4056432 w 4172535"/>
              <a:gd name="connsiteY227" fmla="*/ 1244822 h 5613023"/>
              <a:gd name="connsiteX228" fmla="*/ 4056413 w 4172535"/>
              <a:gd name="connsiteY228" fmla="*/ 1244728 h 5613023"/>
              <a:gd name="connsiteX229" fmla="*/ 4040583 w 4172535"/>
              <a:gd name="connsiteY229" fmla="*/ 1234349 h 5613023"/>
              <a:gd name="connsiteX230" fmla="*/ 4026060 w 4172535"/>
              <a:gd name="connsiteY230" fmla="*/ 1160030 h 5613023"/>
              <a:gd name="connsiteX231" fmla="*/ 2714447 w 4172535"/>
              <a:gd name="connsiteY231" fmla="*/ 1415290 h 5613023"/>
              <a:gd name="connsiteX232" fmla="*/ 1825769 w 4172535"/>
              <a:gd name="connsiteY232" fmla="*/ 2617708 h 5613023"/>
              <a:gd name="connsiteX233" fmla="*/ 1448574 w 4172535"/>
              <a:gd name="connsiteY233" fmla="*/ 5111997 h 5613023"/>
              <a:gd name="connsiteX234" fmla="*/ 1387467 w 4172535"/>
              <a:gd name="connsiteY234" fmla="*/ 5255456 h 5613023"/>
              <a:gd name="connsiteX235" fmla="*/ 1410985 w 4172535"/>
              <a:gd name="connsiteY235" fmla="*/ 5269034 h 5613023"/>
              <a:gd name="connsiteX236" fmla="*/ 1473684 w 4172535"/>
              <a:gd name="connsiteY236" fmla="*/ 5121789 h 5613023"/>
              <a:gd name="connsiteX237" fmla="*/ 1852542 w 4172535"/>
              <a:gd name="connsiteY237" fmla="*/ 2615058 h 5613023"/>
              <a:gd name="connsiteX238" fmla="*/ 2719625 w 4172535"/>
              <a:gd name="connsiteY238" fmla="*/ 1441598 h 5613023"/>
              <a:gd name="connsiteX239" fmla="*/ 4031301 w 4172535"/>
              <a:gd name="connsiteY239" fmla="*/ 1186338 h 5613023"/>
              <a:gd name="connsiteX240" fmla="*/ 4041909 w 4172535"/>
              <a:gd name="connsiteY240" fmla="*/ 1170566 h 5613023"/>
              <a:gd name="connsiteX241" fmla="*/ 4026060 w 4172535"/>
              <a:gd name="connsiteY241" fmla="*/ 1160030 h 5613023"/>
              <a:gd name="connsiteX242" fmla="*/ 4011537 w 4172535"/>
              <a:gd name="connsiteY242" fmla="*/ 1085522 h 5613023"/>
              <a:gd name="connsiteX243" fmla="*/ 2690895 w 4172535"/>
              <a:gd name="connsiteY243" fmla="*/ 1342800 h 5613023"/>
              <a:gd name="connsiteX244" fmla="*/ 1749302 w 4172535"/>
              <a:gd name="connsiteY244" fmla="*/ 2618528 h 5613023"/>
              <a:gd name="connsiteX245" fmla="*/ 1378644 w 4172535"/>
              <a:gd name="connsiteY245" fmla="*/ 5082431 h 5613023"/>
              <a:gd name="connsiteX246" fmla="*/ 1321276 w 4172535"/>
              <a:gd name="connsiteY246" fmla="*/ 5217241 h 5613023"/>
              <a:gd name="connsiteX247" fmla="*/ 1344809 w 4172535"/>
              <a:gd name="connsiteY247" fmla="*/ 5230828 h 5613023"/>
              <a:gd name="connsiteX248" fmla="*/ 1403833 w 4172535"/>
              <a:gd name="connsiteY248" fmla="*/ 5092118 h 5613023"/>
              <a:gd name="connsiteX249" fmla="*/ 1776327 w 4172535"/>
              <a:gd name="connsiteY249" fmla="*/ 2615879 h 5613023"/>
              <a:gd name="connsiteX250" fmla="*/ 2696325 w 4172535"/>
              <a:gd name="connsiteY250" fmla="*/ 1368919 h 5613023"/>
              <a:gd name="connsiteX251" fmla="*/ 4016715 w 4172535"/>
              <a:gd name="connsiteY251" fmla="*/ 1111767 h 5613023"/>
              <a:gd name="connsiteX252" fmla="*/ 4027386 w 4172535"/>
              <a:gd name="connsiteY252" fmla="*/ 1095995 h 5613023"/>
              <a:gd name="connsiteX253" fmla="*/ 4011537 w 4172535"/>
              <a:gd name="connsiteY253" fmla="*/ 1085522 h 5613023"/>
              <a:gd name="connsiteX254" fmla="*/ 3996825 w 4172535"/>
              <a:gd name="connsiteY254" fmla="*/ 1011203 h 5613023"/>
              <a:gd name="connsiteX255" fmla="*/ 2667595 w 4172535"/>
              <a:gd name="connsiteY255" fmla="*/ 1269869 h 5613023"/>
              <a:gd name="connsiteX256" fmla="*/ 1673467 w 4172535"/>
              <a:gd name="connsiteY256" fmla="*/ 2618844 h 5613023"/>
              <a:gd name="connsiteX257" fmla="*/ 1309084 w 4172535"/>
              <a:gd name="connsiteY257" fmla="*/ 5052141 h 5613023"/>
              <a:gd name="connsiteX258" fmla="*/ 1255123 w 4172535"/>
              <a:gd name="connsiteY258" fmla="*/ 5179047 h 5613023"/>
              <a:gd name="connsiteX259" fmla="*/ 1278582 w 4172535"/>
              <a:gd name="connsiteY259" fmla="*/ 5192591 h 5613023"/>
              <a:gd name="connsiteX260" fmla="*/ 1334058 w 4172535"/>
              <a:gd name="connsiteY260" fmla="*/ 5062112 h 5613023"/>
              <a:gd name="connsiteX261" fmla="*/ 1700177 w 4172535"/>
              <a:gd name="connsiteY261" fmla="*/ 2616383 h 5613023"/>
              <a:gd name="connsiteX262" fmla="*/ 2672899 w 4172535"/>
              <a:gd name="connsiteY262" fmla="*/ 1296114 h 5613023"/>
              <a:gd name="connsiteX263" fmla="*/ 4002003 w 4172535"/>
              <a:gd name="connsiteY263" fmla="*/ 1037448 h 5613023"/>
              <a:gd name="connsiteX264" fmla="*/ 4012674 w 4172535"/>
              <a:gd name="connsiteY264" fmla="*/ 1021675 h 5613023"/>
              <a:gd name="connsiteX265" fmla="*/ 3996825 w 4172535"/>
              <a:gd name="connsiteY265" fmla="*/ 1011203 h 5613023"/>
              <a:gd name="connsiteX266" fmla="*/ 3982491 w 4172535"/>
              <a:gd name="connsiteY266" fmla="*/ 936505 h 5613023"/>
              <a:gd name="connsiteX267" fmla="*/ 2644611 w 4172535"/>
              <a:gd name="connsiteY267" fmla="*/ 1197190 h 5613023"/>
              <a:gd name="connsiteX268" fmla="*/ 1597253 w 4172535"/>
              <a:gd name="connsiteY268" fmla="*/ 2619601 h 5613023"/>
              <a:gd name="connsiteX269" fmla="*/ 1239304 w 4172535"/>
              <a:gd name="connsiteY269" fmla="*/ 5022579 h 5613023"/>
              <a:gd name="connsiteX270" fmla="*/ 1189037 w 4172535"/>
              <a:gd name="connsiteY270" fmla="*/ 5140893 h 5613023"/>
              <a:gd name="connsiteX271" fmla="*/ 1212404 w 4172535"/>
              <a:gd name="connsiteY271" fmla="*/ 5154384 h 5613023"/>
              <a:gd name="connsiteX272" fmla="*/ 1264254 w 4172535"/>
              <a:gd name="connsiteY272" fmla="*/ 5032331 h 5613023"/>
              <a:gd name="connsiteX273" fmla="*/ 1624026 w 4172535"/>
              <a:gd name="connsiteY273" fmla="*/ 2616888 h 5613023"/>
              <a:gd name="connsiteX274" fmla="*/ 2649915 w 4172535"/>
              <a:gd name="connsiteY274" fmla="*/ 1223561 h 5613023"/>
              <a:gd name="connsiteX275" fmla="*/ 3987921 w 4172535"/>
              <a:gd name="connsiteY275" fmla="*/ 962687 h 5613023"/>
              <a:gd name="connsiteX276" fmla="*/ 3998340 w 4172535"/>
              <a:gd name="connsiteY276" fmla="*/ 947041 h 5613023"/>
              <a:gd name="connsiteX277" fmla="*/ 3982491 w 4172535"/>
              <a:gd name="connsiteY277" fmla="*/ 936505 h 5613023"/>
              <a:gd name="connsiteX278" fmla="*/ 3968347 w 4172535"/>
              <a:gd name="connsiteY278" fmla="*/ 862123 h 5613023"/>
              <a:gd name="connsiteX279" fmla="*/ 2621501 w 4172535"/>
              <a:gd name="connsiteY279" fmla="*/ 1124889 h 5613023"/>
              <a:gd name="connsiteX280" fmla="*/ 1521166 w 4172535"/>
              <a:gd name="connsiteY280" fmla="*/ 2620610 h 5613023"/>
              <a:gd name="connsiteX281" fmla="*/ 1169606 w 4172535"/>
              <a:gd name="connsiteY281" fmla="*/ 4992875 h 5613023"/>
              <a:gd name="connsiteX282" fmla="*/ 1122962 w 4172535"/>
              <a:gd name="connsiteY282" fmla="*/ 5102744 h 5613023"/>
              <a:gd name="connsiteX283" fmla="*/ 1146248 w 4172535"/>
              <a:gd name="connsiteY283" fmla="*/ 5116188 h 5613023"/>
              <a:gd name="connsiteX284" fmla="*/ 1194551 w 4172535"/>
              <a:gd name="connsiteY284" fmla="*/ 5002394 h 5613023"/>
              <a:gd name="connsiteX285" fmla="*/ 1547875 w 4172535"/>
              <a:gd name="connsiteY285" fmla="*/ 2617582 h 5613023"/>
              <a:gd name="connsiteX286" fmla="*/ 2626994 w 4172535"/>
              <a:gd name="connsiteY286" fmla="*/ 1150882 h 5613023"/>
              <a:gd name="connsiteX287" fmla="*/ 3973525 w 4172535"/>
              <a:gd name="connsiteY287" fmla="*/ 888431 h 5613023"/>
              <a:gd name="connsiteX288" fmla="*/ 3984101 w 4172535"/>
              <a:gd name="connsiteY288" fmla="*/ 872690 h 5613023"/>
              <a:gd name="connsiteX289" fmla="*/ 3968347 w 4172535"/>
              <a:gd name="connsiteY289" fmla="*/ 862123 h 5613023"/>
              <a:gd name="connsiteX290" fmla="*/ 2576037 w 4172535"/>
              <a:gd name="connsiteY290" fmla="*/ 2475 h 5613023"/>
              <a:gd name="connsiteX291" fmla="*/ 2571750 w 4172535"/>
              <a:gd name="connsiteY291" fmla="*/ 0 h 5613023"/>
              <a:gd name="connsiteX292" fmla="*/ 2569593 w 4172535"/>
              <a:gd name="connsiteY292" fmla="*/ 3737 h 5613023"/>
              <a:gd name="connsiteX293" fmla="*/ 2676037 w 4172535"/>
              <a:gd name="connsiteY293" fmla="*/ 60210 h 5613023"/>
              <a:gd name="connsiteX294" fmla="*/ 2640711 w 4172535"/>
              <a:gd name="connsiteY294" fmla="*/ 39815 h 5613023"/>
              <a:gd name="connsiteX295" fmla="*/ 2537045 w 4172535"/>
              <a:gd name="connsiteY295" fmla="*/ 60112 h 5613023"/>
              <a:gd name="connsiteX296" fmla="*/ 2519261 w 4172535"/>
              <a:gd name="connsiteY296" fmla="*/ 90915 h 5613023"/>
              <a:gd name="connsiteX297" fmla="*/ 2775934 w 4172535"/>
              <a:gd name="connsiteY297" fmla="*/ 117886 h 5613023"/>
              <a:gd name="connsiteX298" fmla="*/ 2740624 w 4172535"/>
              <a:gd name="connsiteY298" fmla="*/ 97499 h 5613023"/>
              <a:gd name="connsiteX299" fmla="*/ 2486769 w 4172535"/>
              <a:gd name="connsiteY299" fmla="*/ 147191 h 5613023"/>
              <a:gd name="connsiteX300" fmla="*/ 2468990 w 4172535"/>
              <a:gd name="connsiteY300" fmla="*/ 177986 h 5613023"/>
              <a:gd name="connsiteX301" fmla="*/ 2875607 w 4172535"/>
              <a:gd name="connsiteY301" fmla="*/ 175432 h 5613023"/>
              <a:gd name="connsiteX302" fmla="*/ 2840431 w 4172535"/>
              <a:gd name="connsiteY302" fmla="*/ 155123 h 5613023"/>
              <a:gd name="connsiteX303" fmla="*/ 2436576 w 4172535"/>
              <a:gd name="connsiteY303" fmla="*/ 234129 h 5613023"/>
              <a:gd name="connsiteX304" fmla="*/ 2418876 w 4172535"/>
              <a:gd name="connsiteY304" fmla="*/ 264786 h 5613023"/>
              <a:gd name="connsiteX305" fmla="*/ 2975594 w 4172535"/>
              <a:gd name="connsiteY305" fmla="*/ 233159 h 5613023"/>
              <a:gd name="connsiteX306" fmla="*/ 2940418 w 4172535"/>
              <a:gd name="connsiteY306" fmla="*/ 212851 h 5613023"/>
              <a:gd name="connsiteX307" fmla="*/ 2386287 w 4172535"/>
              <a:gd name="connsiteY307" fmla="*/ 321231 h 5613023"/>
              <a:gd name="connsiteX308" fmla="*/ 2368410 w 4172535"/>
              <a:gd name="connsiteY308" fmla="*/ 352196 h 5613023"/>
              <a:gd name="connsiteX309" fmla="*/ 2371327 w 4172535"/>
              <a:gd name="connsiteY309" fmla="*/ 351478 h 5613023"/>
              <a:gd name="connsiteX310" fmla="*/ 3075640 w 4172535"/>
              <a:gd name="connsiteY310" fmla="*/ 290921 h 5613023"/>
              <a:gd name="connsiteX311" fmla="*/ 3040348 w 4172535"/>
              <a:gd name="connsiteY311" fmla="*/ 270545 h 5613023"/>
              <a:gd name="connsiteX312" fmla="*/ 2389323 w 4172535"/>
              <a:gd name="connsiteY312" fmla="*/ 397849 h 5613023"/>
              <a:gd name="connsiteX313" fmla="*/ 2334154 w 4172535"/>
              <a:gd name="connsiteY313" fmla="*/ 411528 h 5613023"/>
              <a:gd name="connsiteX314" fmla="*/ 2315502 w 4172535"/>
              <a:gd name="connsiteY314" fmla="*/ 443835 h 5613023"/>
              <a:gd name="connsiteX315" fmla="*/ 2394627 w 4172535"/>
              <a:gd name="connsiteY315" fmla="*/ 424220 h 5613023"/>
              <a:gd name="connsiteX316" fmla="*/ 3175538 w 4172535"/>
              <a:gd name="connsiteY316" fmla="*/ 348597 h 5613023"/>
              <a:gd name="connsiteX317" fmla="*/ 3140418 w 4172535"/>
              <a:gd name="connsiteY317" fmla="*/ 328321 h 5613023"/>
              <a:gd name="connsiteX318" fmla="*/ 2412496 w 4172535"/>
              <a:gd name="connsiteY318" fmla="*/ 470590 h 5613023"/>
              <a:gd name="connsiteX319" fmla="*/ 2281274 w 4172535"/>
              <a:gd name="connsiteY319" fmla="*/ 503119 h 5613023"/>
              <a:gd name="connsiteX320" fmla="*/ 2262691 w 4172535"/>
              <a:gd name="connsiteY320" fmla="*/ 535306 h 5613023"/>
              <a:gd name="connsiteX321" fmla="*/ 2417864 w 4172535"/>
              <a:gd name="connsiteY321" fmla="*/ 496836 h 5613023"/>
              <a:gd name="connsiteX322" fmla="*/ 3275431 w 4172535"/>
              <a:gd name="connsiteY322" fmla="*/ 406271 h 5613023"/>
              <a:gd name="connsiteX323" fmla="*/ 3240812 w 4172535"/>
              <a:gd name="connsiteY323" fmla="*/ 386283 h 5613023"/>
              <a:gd name="connsiteX324" fmla="*/ 2435796 w 4172535"/>
              <a:gd name="connsiteY324" fmla="*/ 543585 h 5613023"/>
              <a:gd name="connsiteX325" fmla="*/ 2257167 w 4172535"/>
              <a:gd name="connsiteY325" fmla="*/ 587822 h 5613023"/>
              <a:gd name="connsiteX326" fmla="*/ 2226054 w 4172535"/>
              <a:gd name="connsiteY326" fmla="*/ 598765 h 5613023"/>
              <a:gd name="connsiteX327" fmla="*/ 2205753 w 4172535"/>
              <a:gd name="connsiteY327" fmla="*/ 633926 h 5613023"/>
              <a:gd name="connsiteX328" fmla="*/ 2264841 w 4172535"/>
              <a:gd name="connsiteY328" fmla="*/ 613129 h 5613023"/>
              <a:gd name="connsiteX329" fmla="*/ 2440974 w 4172535"/>
              <a:gd name="connsiteY329" fmla="*/ 569451 h 5613023"/>
              <a:gd name="connsiteX330" fmla="*/ 3375392 w 4172535"/>
              <a:gd name="connsiteY330" fmla="*/ 463983 h 5613023"/>
              <a:gd name="connsiteX331" fmla="*/ 3340350 w 4172535"/>
              <a:gd name="connsiteY331" fmla="*/ 443751 h 5613023"/>
              <a:gd name="connsiteX332" fmla="*/ 2459222 w 4172535"/>
              <a:gd name="connsiteY332" fmla="*/ 615885 h 5613023"/>
              <a:gd name="connsiteX333" fmla="*/ 2286845 w 4172535"/>
              <a:gd name="connsiteY333" fmla="*/ 658576 h 5613023"/>
              <a:gd name="connsiteX334" fmla="*/ 2167241 w 4172535"/>
              <a:gd name="connsiteY334" fmla="*/ 700632 h 5613023"/>
              <a:gd name="connsiteX335" fmla="*/ 2146734 w 4172535"/>
              <a:gd name="connsiteY335" fmla="*/ 736150 h 5613023"/>
              <a:gd name="connsiteX336" fmla="*/ 2294298 w 4172535"/>
              <a:gd name="connsiteY336" fmla="*/ 684230 h 5613023"/>
              <a:gd name="connsiteX337" fmla="*/ 2464148 w 4172535"/>
              <a:gd name="connsiteY337" fmla="*/ 642130 h 5613023"/>
              <a:gd name="connsiteX338" fmla="*/ 3475571 w 4172535"/>
              <a:gd name="connsiteY338" fmla="*/ 521822 h 5613023"/>
              <a:gd name="connsiteX339" fmla="*/ 3440382 w 4172535"/>
              <a:gd name="connsiteY339" fmla="*/ 501505 h 5613023"/>
              <a:gd name="connsiteX340" fmla="*/ 2482207 w 4172535"/>
              <a:gd name="connsiteY340" fmla="*/ 688690 h 5613023"/>
              <a:gd name="connsiteX341" fmla="*/ 2157418 w 4172535"/>
              <a:gd name="connsiteY341" fmla="*/ 785641 h 5613023"/>
              <a:gd name="connsiteX342" fmla="*/ 2103883 w 4172535"/>
              <a:gd name="connsiteY342" fmla="*/ 810370 h 5613023"/>
              <a:gd name="connsiteX343" fmla="*/ 2080642 w 4172535"/>
              <a:gd name="connsiteY343" fmla="*/ 850624 h 5613023"/>
              <a:gd name="connsiteX344" fmla="*/ 2167626 w 4172535"/>
              <a:gd name="connsiteY344" fmla="*/ 810407 h 5613023"/>
              <a:gd name="connsiteX345" fmla="*/ 2487510 w 4172535"/>
              <a:gd name="connsiteY345" fmla="*/ 714746 h 5613023"/>
              <a:gd name="connsiteX346" fmla="*/ 3575715 w 4172535"/>
              <a:gd name="connsiteY346" fmla="*/ 579640 h 5613023"/>
              <a:gd name="connsiteX347" fmla="*/ 3540445 w 4172535"/>
              <a:gd name="connsiteY347" fmla="*/ 559276 h 5613023"/>
              <a:gd name="connsiteX348" fmla="*/ 2505443 w 4172535"/>
              <a:gd name="connsiteY348" fmla="*/ 761243 h 5613023"/>
              <a:gd name="connsiteX349" fmla="*/ 2047910 w 4172535"/>
              <a:gd name="connsiteY349" fmla="*/ 921524 h 5613023"/>
              <a:gd name="connsiteX350" fmla="*/ 2035568 w 4172535"/>
              <a:gd name="connsiteY350" fmla="*/ 928695 h 5613023"/>
              <a:gd name="connsiteX351" fmla="*/ 2008623 w 4172535"/>
              <a:gd name="connsiteY351" fmla="*/ 975366 h 5613023"/>
              <a:gd name="connsiteX352" fmla="*/ 2060276 w 4172535"/>
              <a:gd name="connsiteY352" fmla="*/ 945343 h 5613023"/>
              <a:gd name="connsiteX353" fmla="*/ 2510621 w 4172535"/>
              <a:gd name="connsiteY353" fmla="*/ 787488 h 5613023"/>
              <a:gd name="connsiteX354" fmla="*/ 3675634 w 4172535"/>
              <a:gd name="connsiteY354" fmla="*/ 637328 h 5613023"/>
              <a:gd name="connsiteX355" fmla="*/ 3640173 w 4172535"/>
              <a:gd name="connsiteY355" fmla="*/ 616855 h 5613023"/>
              <a:gd name="connsiteX356" fmla="*/ 2528680 w 4172535"/>
              <a:gd name="connsiteY356" fmla="*/ 833796 h 5613023"/>
              <a:gd name="connsiteX357" fmla="*/ 1966063 w 4172535"/>
              <a:gd name="connsiteY357" fmla="*/ 1058906 h 5613023"/>
              <a:gd name="connsiteX358" fmla="*/ 1956512 w 4172535"/>
              <a:gd name="connsiteY358" fmla="*/ 1065624 h 5613023"/>
              <a:gd name="connsiteX359" fmla="*/ 1924686 w 4172535"/>
              <a:gd name="connsiteY359" fmla="*/ 1120749 h 5613023"/>
              <a:gd name="connsiteX360" fmla="*/ 1972297 w 4172535"/>
              <a:gd name="connsiteY360" fmla="*/ 1086831 h 5613023"/>
              <a:gd name="connsiteX361" fmla="*/ 2533921 w 4172535"/>
              <a:gd name="connsiteY361" fmla="*/ 860230 h 5613023"/>
              <a:gd name="connsiteX362" fmla="*/ 3775430 w 4172535"/>
              <a:gd name="connsiteY362" fmla="*/ 694945 h 5613023"/>
              <a:gd name="connsiteX363" fmla="*/ 3739942 w 4172535"/>
              <a:gd name="connsiteY363" fmla="*/ 674456 h 5613023"/>
              <a:gd name="connsiteX364" fmla="*/ 2551980 w 4172535"/>
              <a:gd name="connsiteY364" fmla="*/ 906222 h 5613023"/>
              <a:gd name="connsiteX365" fmla="*/ 1883548 w 4172535"/>
              <a:gd name="connsiteY365" fmla="*/ 1210367 h 5613023"/>
              <a:gd name="connsiteX366" fmla="*/ 1862566 w 4172535"/>
              <a:gd name="connsiteY366" fmla="*/ 1228344 h 5613023"/>
              <a:gd name="connsiteX367" fmla="*/ 1822113 w 4172535"/>
              <a:gd name="connsiteY367" fmla="*/ 1298411 h 5613023"/>
              <a:gd name="connsiteX368" fmla="*/ 1900091 w 4172535"/>
              <a:gd name="connsiteY368" fmla="*/ 1231612 h 5613023"/>
              <a:gd name="connsiteX369" fmla="*/ 2557094 w 4172535"/>
              <a:gd name="connsiteY369" fmla="*/ 932783 h 5613023"/>
              <a:gd name="connsiteX370" fmla="*/ 3875651 w 4172535"/>
              <a:gd name="connsiteY370" fmla="*/ 752808 h 5613023"/>
              <a:gd name="connsiteX371" fmla="*/ 3840301 w 4172535"/>
              <a:gd name="connsiteY371" fmla="*/ 732399 h 5613023"/>
              <a:gd name="connsiteX372" fmla="*/ 2574964 w 4172535"/>
              <a:gd name="connsiteY372" fmla="*/ 979279 h 5613023"/>
              <a:gd name="connsiteX373" fmla="*/ 1735391 w 4172535"/>
              <a:gd name="connsiteY373" fmla="*/ 1457855 h 5613023"/>
              <a:gd name="connsiteX374" fmla="*/ 1716684 w 4172535"/>
              <a:gd name="connsiteY374" fmla="*/ 1481018 h 5613023"/>
              <a:gd name="connsiteX375" fmla="*/ 1446983 w 4172535"/>
              <a:gd name="connsiteY375" fmla="*/ 1948155 h 5613023"/>
              <a:gd name="connsiteX376" fmla="*/ 1412225 w 4172535"/>
              <a:gd name="connsiteY376" fmla="*/ 2055959 h 5613023"/>
              <a:gd name="connsiteX377" fmla="*/ 1368927 w 4172535"/>
              <a:gd name="connsiteY377" fmla="*/ 2621430 h 5613023"/>
              <a:gd name="connsiteX378" fmla="*/ 1020508 w 4172535"/>
              <a:gd name="connsiteY378" fmla="*/ 4957395 h 5613023"/>
              <a:gd name="connsiteX379" fmla="*/ 990802 w 4172535"/>
              <a:gd name="connsiteY379" fmla="*/ 5026441 h 5613023"/>
              <a:gd name="connsiteX380" fmla="*/ 1013845 w 4172535"/>
              <a:gd name="connsiteY380" fmla="*/ 5039745 h 5613023"/>
              <a:gd name="connsiteX381" fmla="*/ 1054986 w 4172535"/>
              <a:gd name="connsiteY381" fmla="*/ 4942653 h 5613023"/>
              <a:gd name="connsiteX382" fmla="*/ 1395573 w 4172535"/>
              <a:gd name="connsiteY382" fmla="*/ 2618718 h 5613023"/>
              <a:gd name="connsiteX383" fmla="*/ 2580079 w 4172535"/>
              <a:gd name="connsiteY383" fmla="*/ 1005588 h 5613023"/>
              <a:gd name="connsiteX384" fmla="*/ 3968634 w 4172535"/>
              <a:gd name="connsiteY384" fmla="*/ 806492 h 5613023"/>
              <a:gd name="connsiteX385" fmla="*/ 3940438 w 4172535"/>
              <a:gd name="connsiteY385" fmla="*/ 790213 h 5613023"/>
              <a:gd name="connsiteX386" fmla="*/ 2598138 w 4172535"/>
              <a:gd name="connsiteY386" fmla="*/ 1051895 h 5613023"/>
              <a:gd name="connsiteX387" fmla="*/ 1445141 w 4172535"/>
              <a:gd name="connsiteY387" fmla="*/ 2620989 h 5613023"/>
              <a:gd name="connsiteX388" fmla="*/ 1100009 w 4172535"/>
              <a:gd name="connsiteY388" fmla="*/ 4962870 h 5613023"/>
              <a:gd name="connsiteX389" fmla="*/ 1056869 w 4172535"/>
              <a:gd name="connsiteY389" fmla="*/ 5064585 h 5613023"/>
              <a:gd name="connsiteX390" fmla="*/ 1080039 w 4172535"/>
              <a:gd name="connsiteY390" fmla="*/ 5077962 h 5613023"/>
              <a:gd name="connsiteX391" fmla="*/ 1124702 w 4172535"/>
              <a:gd name="connsiteY391" fmla="*/ 4972656 h 5613023"/>
              <a:gd name="connsiteX392" fmla="*/ 1471724 w 4172535"/>
              <a:gd name="connsiteY392" fmla="*/ 2618213 h 5613023"/>
              <a:gd name="connsiteX393" fmla="*/ 2603442 w 4172535"/>
              <a:gd name="connsiteY393" fmla="*/ 1078203 h 5613023"/>
              <a:gd name="connsiteX394" fmla="*/ 3958686 w 4172535"/>
              <a:gd name="connsiteY394" fmla="*/ 813985 h 5613023"/>
              <a:gd name="connsiteX395" fmla="*/ 3960322 w 4172535"/>
              <a:gd name="connsiteY395" fmla="*/ 813657 h 5613023"/>
              <a:gd name="connsiteX396" fmla="*/ 3968507 w 4172535"/>
              <a:gd name="connsiteY396" fmla="*/ 807427 h 5613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Lst>
            <a:rect l="l" t="t" r="r" b="b"/>
            <a:pathLst>
              <a:path w="4172535" h="5613023">
                <a:moveTo>
                  <a:pt x="62272" y="4346544"/>
                </a:moveTo>
                <a:lnTo>
                  <a:pt x="0" y="4454402"/>
                </a:lnTo>
                <a:lnTo>
                  <a:pt x="18829" y="4465272"/>
                </a:lnTo>
                <a:close/>
                <a:moveTo>
                  <a:pt x="227587" y="4060210"/>
                </a:moveTo>
                <a:lnTo>
                  <a:pt x="168293" y="4162910"/>
                </a:lnTo>
                <a:lnTo>
                  <a:pt x="112739" y="4351897"/>
                </a:lnTo>
                <a:lnTo>
                  <a:pt x="62003" y="4490199"/>
                </a:lnTo>
                <a:lnTo>
                  <a:pt x="84982" y="4503466"/>
                </a:lnTo>
                <a:lnTo>
                  <a:pt x="124252" y="4399870"/>
                </a:lnTo>
                <a:cubicBezTo>
                  <a:pt x="144185" y="4343503"/>
                  <a:pt x="162846" y="4286716"/>
                  <a:pt x="180222" y="4229554"/>
                </a:cubicBezTo>
                <a:close/>
                <a:moveTo>
                  <a:pt x="349361" y="3849291"/>
                </a:moveTo>
                <a:lnTo>
                  <a:pt x="307256" y="3922220"/>
                </a:lnTo>
                <a:lnTo>
                  <a:pt x="283428" y="4040264"/>
                </a:lnTo>
                <a:cubicBezTo>
                  <a:pt x="255097" y="4154631"/>
                  <a:pt x="221773" y="4267762"/>
                  <a:pt x="183540" y="4379328"/>
                </a:cubicBezTo>
                <a:lnTo>
                  <a:pt x="128676" y="4528693"/>
                </a:lnTo>
                <a:lnTo>
                  <a:pt x="152243" y="4542299"/>
                </a:lnTo>
                <a:lnTo>
                  <a:pt x="209006" y="4387761"/>
                </a:lnTo>
                <a:cubicBezTo>
                  <a:pt x="247493" y="4275456"/>
                  <a:pt x="281039" y="4161575"/>
                  <a:pt x="309560" y="4046452"/>
                </a:cubicBezTo>
                <a:close/>
                <a:moveTo>
                  <a:pt x="460489" y="3656812"/>
                </a:moveTo>
                <a:lnTo>
                  <a:pt x="425731" y="3717014"/>
                </a:lnTo>
                <a:lnTo>
                  <a:pt x="423446" y="3733199"/>
                </a:lnTo>
                <a:cubicBezTo>
                  <a:pt x="383844" y="3974709"/>
                  <a:pt x="322832" y="4212246"/>
                  <a:pt x="241141" y="4442964"/>
                </a:cubicBezTo>
                <a:lnTo>
                  <a:pt x="194261" y="4566558"/>
                </a:lnTo>
                <a:lnTo>
                  <a:pt x="218622" y="4580623"/>
                </a:lnTo>
                <a:lnTo>
                  <a:pt x="279664" y="4414785"/>
                </a:lnTo>
                <a:cubicBezTo>
                  <a:pt x="358017" y="4186702"/>
                  <a:pt x="416350" y="3952217"/>
                  <a:pt x="453991" y="3714024"/>
                </a:cubicBezTo>
                <a:close/>
                <a:moveTo>
                  <a:pt x="558967" y="3486243"/>
                </a:moveTo>
                <a:lnTo>
                  <a:pt x="521924" y="3550404"/>
                </a:lnTo>
                <a:lnTo>
                  <a:pt x="501745" y="3726361"/>
                </a:lnTo>
                <a:cubicBezTo>
                  <a:pt x="453966" y="4026808"/>
                  <a:pt x="373645" y="4321392"/>
                  <a:pt x="262099" y="4604829"/>
                </a:cubicBezTo>
                <a:lnTo>
                  <a:pt x="261797" y="4605550"/>
                </a:lnTo>
                <a:lnTo>
                  <a:pt x="284764" y="4618810"/>
                </a:lnTo>
                <a:lnTo>
                  <a:pt x="338219" y="4477990"/>
                </a:lnTo>
                <a:cubicBezTo>
                  <a:pt x="442603" y="4183452"/>
                  <a:pt x="514051" y="3878042"/>
                  <a:pt x="551110" y="3567414"/>
                </a:cubicBezTo>
                <a:close/>
                <a:moveTo>
                  <a:pt x="646622" y="3334420"/>
                </a:moveTo>
                <a:lnTo>
                  <a:pt x="617832" y="3384285"/>
                </a:lnTo>
                <a:lnTo>
                  <a:pt x="617588" y="3388871"/>
                </a:lnTo>
                <a:cubicBezTo>
                  <a:pt x="589020" y="3766878"/>
                  <a:pt x="510294" y="4138921"/>
                  <a:pt x="383935" y="4495223"/>
                </a:cubicBezTo>
                <a:lnTo>
                  <a:pt x="327609" y="4643547"/>
                </a:lnTo>
                <a:lnTo>
                  <a:pt x="351451" y="4657312"/>
                </a:lnTo>
                <a:lnTo>
                  <a:pt x="356846" y="4644448"/>
                </a:lnTo>
                <a:cubicBezTo>
                  <a:pt x="516649" y="4238995"/>
                  <a:pt x="614079" y="3811232"/>
                  <a:pt x="645446" y="3375903"/>
                </a:cubicBezTo>
                <a:close/>
                <a:moveTo>
                  <a:pt x="730691" y="3188808"/>
                </a:moveTo>
                <a:lnTo>
                  <a:pt x="701380" y="3239577"/>
                </a:lnTo>
                <a:lnTo>
                  <a:pt x="693921" y="3384923"/>
                </a:lnTo>
                <a:cubicBezTo>
                  <a:pt x="661804" y="3824129"/>
                  <a:pt x="563172" y="4255651"/>
                  <a:pt x="401748" y="4664677"/>
                </a:cubicBezTo>
                <a:lnTo>
                  <a:pt x="394422" y="4682121"/>
                </a:lnTo>
                <a:lnTo>
                  <a:pt x="417745" y="4695587"/>
                </a:lnTo>
                <a:lnTo>
                  <a:pt x="426742" y="4674163"/>
                </a:lnTo>
                <a:cubicBezTo>
                  <a:pt x="612382" y="4203867"/>
                  <a:pt x="715539" y="3704014"/>
                  <a:pt x="730628" y="3196832"/>
                </a:cubicBezTo>
                <a:close/>
                <a:moveTo>
                  <a:pt x="807330" y="3056065"/>
                </a:moveTo>
                <a:lnTo>
                  <a:pt x="780192" y="3103069"/>
                </a:lnTo>
                <a:lnTo>
                  <a:pt x="779253" y="3204287"/>
                </a:lnTo>
                <a:cubicBezTo>
                  <a:pt x="763386" y="3715968"/>
                  <a:pt x="658861" y="4220168"/>
                  <a:pt x="471308" y="4694560"/>
                </a:cubicBezTo>
                <a:lnTo>
                  <a:pt x="460496" y="4720269"/>
                </a:lnTo>
                <a:lnTo>
                  <a:pt x="483934" y="4733801"/>
                </a:lnTo>
                <a:lnTo>
                  <a:pt x="496454" y="4704018"/>
                </a:lnTo>
                <a:cubicBezTo>
                  <a:pt x="685027" y="4226749"/>
                  <a:pt x="790086" y="3719516"/>
                  <a:pt x="805972" y="3204773"/>
                </a:cubicBezTo>
                <a:close/>
                <a:moveTo>
                  <a:pt x="880907" y="2928626"/>
                </a:moveTo>
                <a:lnTo>
                  <a:pt x="855645" y="2972382"/>
                </a:lnTo>
                <a:lnTo>
                  <a:pt x="857303" y="3024249"/>
                </a:lnTo>
                <a:cubicBezTo>
                  <a:pt x="863162" y="3620077"/>
                  <a:pt x="750524" y="4209257"/>
                  <a:pt x="528139" y="4758033"/>
                </a:cubicBezTo>
                <a:lnTo>
                  <a:pt x="527694" y="4759066"/>
                </a:lnTo>
                <a:lnTo>
                  <a:pt x="550219" y="4772071"/>
                </a:lnTo>
                <a:lnTo>
                  <a:pt x="566273" y="4733930"/>
                </a:lnTo>
                <a:cubicBezTo>
                  <a:pt x="781830" y="4189220"/>
                  <a:pt x="890396" y="3606052"/>
                  <a:pt x="883807" y="3016712"/>
                </a:cubicBezTo>
                <a:close/>
                <a:moveTo>
                  <a:pt x="951864" y="2805726"/>
                </a:moveTo>
                <a:lnTo>
                  <a:pt x="927413" y="2848077"/>
                </a:lnTo>
                <a:lnTo>
                  <a:pt x="932896" y="3022413"/>
                </a:lnTo>
                <a:cubicBezTo>
                  <a:pt x="938703" y="3616858"/>
                  <a:pt x="828648" y="4204948"/>
                  <a:pt x="610957" y="4754281"/>
                </a:cubicBezTo>
                <a:lnTo>
                  <a:pt x="593042" y="4796794"/>
                </a:lnTo>
                <a:lnTo>
                  <a:pt x="616824" y="4810525"/>
                </a:lnTo>
                <a:lnTo>
                  <a:pt x="622931" y="4796343"/>
                </a:lnTo>
                <a:cubicBezTo>
                  <a:pt x="874748" y="4174438"/>
                  <a:pt x="988937" y="3501891"/>
                  <a:pt x="953346" y="2825539"/>
                </a:cubicBezTo>
                <a:close/>
                <a:moveTo>
                  <a:pt x="1019429" y="2688699"/>
                </a:moveTo>
                <a:lnTo>
                  <a:pt x="995719" y="2729766"/>
                </a:lnTo>
                <a:lnTo>
                  <a:pt x="1003014" y="2828894"/>
                </a:lnTo>
                <a:cubicBezTo>
                  <a:pt x="1037943" y="3509598"/>
                  <a:pt x="921637" y="4187546"/>
                  <a:pt x="667785" y="4814483"/>
                </a:cubicBezTo>
                <a:lnTo>
                  <a:pt x="659007" y="4834879"/>
                </a:lnTo>
                <a:lnTo>
                  <a:pt x="682690" y="4848553"/>
                </a:lnTo>
                <a:lnTo>
                  <a:pt x="705857" y="4793626"/>
                </a:lnTo>
                <a:cubicBezTo>
                  <a:pt x="952857" y="4170980"/>
                  <a:pt x="1064551" y="3499551"/>
                  <a:pt x="1029449" y="2824510"/>
                </a:cubicBezTo>
                <a:close/>
                <a:moveTo>
                  <a:pt x="1087606" y="2570614"/>
                </a:moveTo>
                <a:lnTo>
                  <a:pt x="1063055" y="2613137"/>
                </a:lnTo>
                <a:lnTo>
                  <a:pt x="1063756" y="2624143"/>
                </a:lnTo>
                <a:cubicBezTo>
                  <a:pt x="1134355" y="3373136"/>
                  <a:pt x="1024893" y="4123028"/>
                  <a:pt x="750752" y="4813477"/>
                </a:cubicBezTo>
                <a:lnTo>
                  <a:pt x="725512" y="4873276"/>
                </a:lnTo>
                <a:lnTo>
                  <a:pt x="748940" y="4886803"/>
                </a:lnTo>
                <a:lnTo>
                  <a:pt x="775752" y="4823294"/>
                </a:lnTo>
                <a:cubicBezTo>
                  <a:pt x="1051555" y="4128849"/>
                  <a:pt x="1161743" y="3374606"/>
                  <a:pt x="1090844" y="2621241"/>
                </a:cubicBezTo>
                <a:close/>
                <a:moveTo>
                  <a:pt x="1156978" y="2450457"/>
                </a:moveTo>
                <a:lnTo>
                  <a:pt x="1131997" y="2493726"/>
                </a:lnTo>
                <a:lnTo>
                  <a:pt x="1140222" y="2623449"/>
                </a:lnTo>
                <a:cubicBezTo>
                  <a:pt x="1211959" y="3393608"/>
                  <a:pt x="1096125" y="4164263"/>
                  <a:pt x="809298" y="4871887"/>
                </a:cubicBezTo>
                <a:lnTo>
                  <a:pt x="792129" y="4911737"/>
                </a:lnTo>
                <a:lnTo>
                  <a:pt x="815134" y="4925020"/>
                </a:lnTo>
                <a:lnTo>
                  <a:pt x="845537" y="4853078"/>
                </a:lnTo>
                <a:cubicBezTo>
                  <a:pt x="1125444" y="4149125"/>
                  <a:pt x="1237820" y="3384594"/>
                  <a:pt x="1166995" y="2620736"/>
                </a:cubicBezTo>
                <a:cubicBezTo>
                  <a:pt x="1160937" y="2566546"/>
                  <a:pt x="1157539" y="2512632"/>
                  <a:pt x="1156702" y="2459128"/>
                </a:cubicBezTo>
                <a:close/>
                <a:moveTo>
                  <a:pt x="1238758" y="2308811"/>
                </a:moveTo>
                <a:lnTo>
                  <a:pt x="1209588" y="2359334"/>
                </a:lnTo>
                <a:lnTo>
                  <a:pt x="1207057" y="2478050"/>
                </a:lnTo>
                <a:cubicBezTo>
                  <a:pt x="1208160" y="2526259"/>
                  <a:pt x="1211401" y="2574560"/>
                  <a:pt x="1216815" y="2622818"/>
                </a:cubicBezTo>
                <a:cubicBezTo>
                  <a:pt x="1287093" y="3393013"/>
                  <a:pt x="1173072" y="4163651"/>
                  <a:pt x="890528" y="4873252"/>
                </a:cubicBezTo>
                <a:lnTo>
                  <a:pt x="858123" y="4949839"/>
                </a:lnTo>
                <a:lnTo>
                  <a:pt x="881493" y="4963332"/>
                </a:lnTo>
                <a:lnTo>
                  <a:pt x="915426" y="4883102"/>
                </a:lnTo>
                <a:cubicBezTo>
                  <a:pt x="1199446" y="4169496"/>
                  <a:pt x="1313971" y="3394531"/>
                  <a:pt x="1243146" y="2620042"/>
                </a:cubicBezTo>
                <a:cubicBezTo>
                  <a:pt x="1231591" y="2515984"/>
                  <a:pt x="1230243" y="2412988"/>
                  <a:pt x="1238338" y="2312096"/>
                </a:cubicBezTo>
                <a:close/>
                <a:moveTo>
                  <a:pt x="1344033" y="2126470"/>
                </a:moveTo>
                <a:lnTo>
                  <a:pt x="1303102" y="2197364"/>
                </a:lnTo>
                <a:lnTo>
                  <a:pt x="1287693" y="2320151"/>
                </a:lnTo>
                <a:cubicBezTo>
                  <a:pt x="1279967" y="2418944"/>
                  <a:pt x="1281403" y="2519968"/>
                  <a:pt x="1292713" y="2622251"/>
                </a:cubicBezTo>
                <a:cubicBezTo>
                  <a:pt x="1364342" y="3410701"/>
                  <a:pt x="1244603" y="4203028"/>
                  <a:pt x="950323" y="4929610"/>
                </a:cubicBezTo>
                <a:lnTo>
                  <a:pt x="924996" y="4988449"/>
                </a:lnTo>
                <a:lnTo>
                  <a:pt x="947558" y="5001474"/>
                </a:lnTo>
                <a:lnTo>
                  <a:pt x="985197" y="4912579"/>
                </a:lnTo>
                <a:cubicBezTo>
                  <a:pt x="1273362" y="4189472"/>
                  <a:pt x="1390122" y="3404216"/>
                  <a:pt x="1319423" y="2619222"/>
                </a:cubicBezTo>
                <a:cubicBezTo>
                  <a:pt x="1302729" y="2468435"/>
                  <a:pt x="1307879" y="2320431"/>
                  <a:pt x="1332505" y="2178432"/>
                </a:cubicBezTo>
                <a:close/>
                <a:moveTo>
                  <a:pt x="4156577" y="1830102"/>
                </a:moveTo>
                <a:lnTo>
                  <a:pt x="2923326" y="2069399"/>
                </a:lnTo>
                <a:cubicBezTo>
                  <a:pt x="2668050" y="2119530"/>
                  <a:pt x="2490882" y="2352834"/>
                  <a:pt x="2511316" y="2611967"/>
                </a:cubicBezTo>
                <a:cubicBezTo>
                  <a:pt x="2581598" y="3557821"/>
                  <a:pt x="2429147" y="4509013"/>
                  <a:pt x="2076162" y="5382760"/>
                </a:cubicBezTo>
                <a:lnTo>
                  <a:pt x="1983331" y="5599479"/>
                </a:lnTo>
                <a:lnTo>
                  <a:pt x="2006791" y="5613023"/>
                </a:lnTo>
                <a:lnTo>
                  <a:pt x="2101170" y="5392672"/>
                </a:lnTo>
                <a:cubicBezTo>
                  <a:pt x="2455667" y="4515085"/>
                  <a:pt x="2608694" y="3559710"/>
                  <a:pt x="2538151" y="2609822"/>
                </a:cubicBezTo>
                <a:cubicBezTo>
                  <a:pt x="2518647" y="2364247"/>
                  <a:pt x="2686507" y="2143075"/>
                  <a:pt x="2928440" y="2095581"/>
                </a:cubicBezTo>
                <a:lnTo>
                  <a:pt x="4161565" y="1856536"/>
                </a:lnTo>
                <a:cubicBezTo>
                  <a:pt x="4168871" y="1855161"/>
                  <a:pt x="4173677" y="1848126"/>
                  <a:pt x="4172300" y="1840827"/>
                </a:cubicBezTo>
                <a:cubicBezTo>
                  <a:pt x="4170923" y="1833527"/>
                  <a:pt x="4163883" y="1828726"/>
                  <a:pt x="4156577" y="1830102"/>
                </a:cubicBezTo>
                <a:close/>
                <a:moveTo>
                  <a:pt x="4142054" y="1755909"/>
                </a:moveTo>
                <a:lnTo>
                  <a:pt x="2900089" y="1996973"/>
                </a:lnTo>
                <a:cubicBezTo>
                  <a:pt x="2610539" y="2053721"/>
                  <a:pt x="2410160" y="2319151"/>
                  <a:pt x="2435102" y="2612913"/>
                </a:cubicBezTo>
                <a:cubicBezTo>
                  <a:pt x="2505428" y="3548185"/>
                  <a:pt x="2355347" y="4488644"/>
                  <a:pt x="2006426" y="5352842"/>
                </a:cubicBezTo>
                <a:lnTo>
                  <a:pt x="1917182" y="5561287"/>
                </a:lnTo>
                <a:lnTo>
                  <a:pt x="1940628" y="5574824"/>
                </a:lnTo>
                <a:lnTo>
                  <a:pt x="2031374" y="5362840"/>
                </a:lnTo>
                <a:cubicBezTo>
                  <a:pt x="2381770" y="4494858"/>
                  <a:pt x="2532548" y="3550061"/>
                  <a:pt x="2461874" y="2610453"/>
                </a:cubicBezTo>
                <a:cubicBezTo>
                  <a:pt x="2437981" y="2330311"/>
                  <a:pt x="2629015" y="2077128"/>
                  <a:pt x="2905140" y="2022965"/>
                </a:cubicBezTo>
                <a:lnTo>
                  <a:pt x="4147106" y="1782343"/>
                </a:lnTo>
                <a:cubicBezTo>
                  <a:pt x="4154411" y="1780949"/>
                  <a:pt x="4159204" y="1773902"/>
                  <a:pt x="4157809" y="1766602"/>
                </a:cubicBezTo>
                <a:cubicBezTo>
                  <a:pt x="4156413" y="1759303"/>
                  <a:pt x="4149360" y="1754514"/>
                  <a:pt x="4142054" y="1755909"/>
                </a:cubicBezTo>
                <a:close/>
                <a:moveTo>
                  <a:pt x="4127532" y="1681085"/>
                </a:moveTo>
                <a:lnTo>
                  <a:pt x="2876663" y="1923789"/>
                </a:lnTo>
                <a:cubicBezTo>
                  <a:pt x="2552896" y="1987099"/>
                  <a:pt x="2329362" y="2284609"/>
                  <a:pt x="2358888" y="2612913"/>
                </a:cubicBezTo>
                <a:cubicBezTo>
                  <a:pt x="2429300" y="3538035"/>
                  <a:pt x="2281426" y="4468166"/>
                  <a:pt x="1936789" y="5322697"/>
                </a:cubicBezTo>
                <a:lnTo>
                  <a:pt x="1851066" y="5523115"/>
                </a:lnTo>
                <a:lnTo>
                  <a:pt x="1874811" y="5536824"/>
                </a:lnTo>
                <a:lnTo>
                  <a:pt x="1961982" y="5333022"/>
                </a:lnTo>
                <a:cubicBezTo>
                  <a:pt x="2308150" y="4474707"/>
                  <a:pt x="2456732" y="3540409"/>
                  <a:pt x="2386102" y="2611210"/>
                </a:cubicBezTo>
                <a:cubicBezTo>
                  <a:pt x="2357568" y="2296457"/>
                  <a:pt x="2571851" y="2011117"/>
                  <a:pt x="2882282" y="1950476"/>
                </a:cubicBezTo>
                <a:lnTo>
                  <a:pt x="4132772" y="1707456"/>
                </a:lnTo>
                <a:cubicBezTo>
                  <a:pt x="4139996" y="1706024"/>
                  <a:pt x="4144687" y="1699021"/>
                  <a:pt x="4143254" y="1691810"/>
                </a:cubicBezTo>
                <a:cubicBezTo>
                  <a:pt x="4141821" y="1684548"/>
                  <a:pt x="4134824" y="1679772"/>
                  <a:pt x="4127532" y="1681085"/>
                </a:cubicBezTo>
                <a:close/>
                <a:moveTo>
                  <a:pt x="4113008" y="1606639"/>
                </a:moveTo>
                <a:lnTo>
                  <a:pt x="2853615" y="1851363"/>
                </a:lnTo>
                <a:cubicBezTo>
                  <a:pt x="2495429" y="1921228"/>
                  <a:pt x="2248583" y="2251014"/>
                  <a:pt x="2282737" y="2614049"/>
                </a:cubicBezTo>
                <a:cubicBezTo>
                  <a:pt x="2352212" y="3532105"/>
                  <a:pt x="2207605" y="4447846"/>
                  <a:pt x="1867344" y="5291602"/>
                </a:cubicBezTo>
                <a:lnTo>
                  <a:pt x="1784711" y="5484805"/>
                </a:lnTo>
                <a:lnTo>
                  <a:pt x="1808169" y="5498348"/>
                </a:lnTo>
                <a:lnTo>
                  <a:pt x="1891761" y="5302825"/>
                </a:lnTo>
                <a:cubicBezTo>
                  <a:pt x="2233819" y="4454207"/>
                  <a:pt x="2380120" y="3530484"/>
                  <a:pt x="2309447" y="2611651"/>
                </a:cubicBezTo>
                <a:cubicBezTo>
                  <a:pt x="2276366" y="2262225"/>
                  <a:pt x="2513986" y="1944716"/>
                  <a:pt x="2858793" y="1877608"/>
                </a:cubicBezTo>
                <a:lnTo>
                  <a:pt x="4117997" y="1633074"/>
                </a:lnTo>
                <a:cubicBezTo>
                  <a:pt x="4125302" y="1631698"/>
                  <a:pt x="4130108" y="1624664"/>
                  <a:pt x="4128731" y="1617364"/>
                </a:cubicBezTo>
                <a:cubicBezTo>
                  <a:pt x="4127355" y="1610065"/>
                  <a:pt x="4120314" y="1605264"/>
                  <a:pt x="4113008" y="1606639"/>
                </a:cubicBezTo>
                <a:close/>
                <a:moveTo>
                  <a:pt x="4098549" y="1532257"/>
                </a:moveTo>
                <a:lnTo>
                  <a:pt x="2830379" y="1778621"/>
                </a:lnTo>
                <a:cubicBezTo>
                  <a:pt x="2437918" y="1855009"/>
                  <a:pt x="2167866" y="2216940"/>
                  <a:pt x="2206649" y="2614554"/>
                </a:cubicBezTo>
                <a:cubicBezTo>
                  <a:pt x="2276133" y="3522091"/>
                  <a:pt x="2133672" y="4427500"/>
                  <a:pt x="1797500" y="5261699"/>
                </a:cubicBezTo>
                <a:lnTo>
                  <a:pt x="1718479" y="5446566"/>
                </a:lnTo>
                <a:lnTo>
                  <a:pt x="1742049" y="5460174"/>
                </a:lnTo>
                <a:lnTo>
                  <a:pt x="1822545" y="5271824"/>
                </a:lnTo>
                <a:cubicBezTo>
                  <a:pt x="2160201" y="4433783"/>
                  <a:pt x="2303266" y="3524223"/>
                  <a:pt x="2233422" y="2612535"/>
                </a:cubicBezTo>
                <a:cubicBezTo>
                  <a:pt x="2195625" y="2228472"/>
                  <a:pt x="2456425" y="1878705"/>
                  <a:pt x="2835556" y="1804992"/>
                </a:cubicBezTo>
                <a:lnTo>
                  <a:pt x="4103726" y="1558502"/>
                </a:lnTo>
                <a:lnTo>
                  <a:pt x="4104232" y="1558502"/>
                </a:lnTo>
                <a:cubicBezTo>
                  <a:pt x="4110994" y="1556742"/>
                  <a:pt x="4115282" y="1550092"/>
                  <a:pt x="4114088" y="1543209"/>
                </a:cubicBezTo>
                <a:cubicBezTo>
                  <a:pt x="4112825" y="1535897"/>
                  <a:pt x="4105867" y="1530995"/>
                  <a:pt x="4098549" y="1532257"/>
                </a:cubicBezTo>
                <a:close/>
                <a:moveTo>
                  <a:pt x="4084089" y="1457812"/>
                </a:moveTo>
                <a:lnTo>
                  <a:pt x="2807205" y="1705942"/>
                </a:lnTo>
                <a:cubicBezTo>
                  <a:pt x="2380173" y="1788570"/>
                  <a:pt x="2086601" y="2182834"/>
                  <a:pt x="2130120" y="2615248"/>
                </a:cubicBezTo>
                <a:cubicBezTo>
                  <a:pt x="2199773" y="3512137"/>
                  <a:pt x="2059582" y="4407115"/>
                  <a:pt x="1727599" y="5231668"/>
                </a:cubicBezTo>
                <a:lnTo>
                  <a:pt x="1652165" y="5408280"/>
                </a:lnTo>
                <a:lnTo>
                  <a:pt x="1675819" y="5421936"/>
                </a:lnTo>
                <a:lnTo>
                  <a:pt x="1752828" y="5241619"/>
                </a:lnTo>
                <a:cubicBezTo>
                  <a:pt x="2086340" y="4413186"/>
                  <a:pt x="2227178" y="3514010"/>
                  <a:pt x="2157208" y="2612913"/>
                </a:cubicBezTo>
                <a:cubicBezTo>
                  <a:pt x="2114914" y="2194278"/>
                  <a:pt x="2398977" y="1812449"/>
                  <a:pt x="2812383" y="1732250"/>
                </a:cubicBezTo>
                <a:lnTo>
                  <a:pt x="4089267" y="1484057"/>
                </a:lnTo>
                <a:cubicBezTo>
                  <a:pt x="4096522" y="1482631"/>
                  <a:pt x="4101239" y="1475596"/>
                  <a:pt x="4099812" y="1468347"/>
                </a:cubicBezTo>
                <a:cubicBezTo>
                  <a:pt x="4098384" y="1461099"/>
                  <a:pt x="4091344" y="1456386"/>
                  <a:pt x="4084089" y="1457812"/>
                </a:cubicBezTo>
                <a:close/>
                <a:moveTo>
                  <a:pt x="4069376" y="1383366"/>
                </a:moveTo>
                <a:lnTo>
                  <a:pt x="2784031" y="1633263"/>
                </a:lnTo>
                <a:cubicBezTo>
                  <a:pt x="2322921" y="1722686"/>
                  <a:pt x="2006352" y="2148955"/>
                  <a:pt x="2054348" y="2615815"/>
                </a:cubicBezTo>
                <a:cubicBezTo>
                  <a:pt x="2123944" y="3502213"/>
                  <a:pt x="1985822" y="4386866"/>
                  <a:pt x="1657855" y="5201853"/>
                </a:cubicBezTo>
                <a:lnTo>
                  <a:pt x="1586024" y="5370093"/>
                </a:lnTo>
                <a:lnTo>
                  <a:pt x="1609720" y="5383774"/>
                </a:lnTo>
                <a:lnTo>
                  <a:pt x="1683084" y="5211857"/>
                </a:lnTo>
                <a:cubicBezTo>
                  <a:pt x="2012481" y="4392903"/>
                  <a:pt x="2151138" y="3503994"/>
                  <a:pt x="2081120" y="2613355"/>
                </a:cubicBezTo>
                <a:cubicBezTo>
                  <a:pt x="2034476" y="2160229"/>
                  <a:pt x="2341668" y="1746445"/>
                  <a:pt x="2789209" y="1659571"/>
                </a:cubicBezTo>
                <a:lnTo>
                  <a:pt x="4074491" y="1409611"/>
                </a:lnTo>
                <a:cubicBezTo>
                  <a:pt x="4074756" y="1409567"/>
                  <a:pt x="4075015" y="1409517"/>
                  <a:pt x="4075274" y="1409460"/>
                </a:cubicBezTo>
                <a:cubicBezTo>
                  <a:pt x="4082485" y="1407832"/>
                  <a:pt x="4087013" y="1400672"/>
                  <a:pt x="4085383" y="1393467"/>
                </a:cubicBezTo>
                <a:cubicBezTo>
                  <a:pt x="4083754" y="1386262"/>
                  <a:pt x="4076588" y="1381738"/>
                  <a:pt x="4069376" y="1383366"/>
                </a:cubicBezTo>
                <a:close/>
                <a:moveTo>
                  <a:pt x="4055485" y="1308858"/>
                </a:moveTo>
                <a:lnTo>
                  <a:pt x="2761047" y="1560584"/>
                </a:lnTo>
                <a:cubicBezTo>
                  <a:pt x="2265436" y="1656347"/>
                  <a:pt x="1925415" y="2114893"/>
                  <a:pt x="1978070" y="2616509"/>
                </a:cubicBezTo>
                <a:cubicBezTo>
                  <a:pt x="2047858" y="3492232"/>
                  <a:pt x="1912073" y="4366435"/>
                  <a:pt x="1588386" y="5171785"/>
                </a:cubicBezTo>
                <a:lnTo>
                  <a:pt x="1520054" y="5332005"/>
                </a:lnTo>
                <a:lnTo>
                  <a:pt x="1543390" y="5345478"/>
                </a:lnTo>
                <a:lnTo>
                  <a:pt x="1613243" y="5181688"/>
                </a:lnTo>
                <a:cubicBezTo>
                  <a:pt x="1938509" y="4372418"/>
                  <a:pt x="2074980" y="3493968"/>
                  <a:pt x="2004906" y="2613986"/>
                </a:cubicBezTo>
                <a:cubicBezTo>
                  <a:pt x="1953545" y="2126135"/>
                  <a:pt x="2284195" y="1680088"/>
                  <a:pt x="2766225" y="1586955"/>
                </a:cubicBezTo>
                <a:lnTo>
                  <a:pt x="4060663" y="1335166"/>
                </a:lnTo>
                <a:cubicBezTo>
                  <a:pt x="4067930" y="1333740"/>
                  <a:pt x="4072666" y="1326687"/>
                  <a:pt x="4071239" y="1319425"/>
                </a:cubicBezTo>
                <a:cubicBezTo>
                  <a:pt x="4069812" y="1312157"/>
                  <a:pt x="4062753" y="1307432"/>
                  <a:pt x="4055485" y="1308858"/>
                </a:cubicBezTo>
                <a:close/>
                <a:moveTo>
                  <a:pt x="4040583" y="1234349"/>
                </a:moveTo>
                <a:lnTo>
                  <a:pt x="2737558" y="1487779"/>
                </a:lnTo>
                <a:cubicBezTo>
                  <a:pt x="2207722" y="1590198"/>
                  <a:pt x="1844623" y="2080932"/>
                  <a:pt x="1901983" y="2617077"/>
                </a:cubicBezTo>
                <a:cubicBezTo>
                  <a:pt x="1971774" y="3482304"/>
                  <a:pt x="1838134" y="4346198"/>
                  <a:pt x="1518537" y="5142023"/>
                </a:cubicBezTo>
                <a:lnTo>
                  <a:pt x="1453858" y="5293787"/>
                </a:lnTo>
                <a:lnTo>
                  <a:pt x="1477338" y="5307343"/>
                </a:lnTo>
                <a:lnTo>
                  <a:pt x="1543580" y="5151912"/>
                </a:lnTo>
                <a:cubicBezTo>
                  <a:pt x="1864733" y="4352195"/>
                  <a:pt x="1999001" y="3484072"/>
                  <a:pt x="1928819" y="2614617"/>
                </a:cubicBezTo>
                <a:cubicBezTo>
                  <a:pt x="1872912" y="2092256"/>
                  <a:pt x="2226602" y="1614109"/>
                  <a:pt x="2742799" y="1514213"/>
                </a:cubicBezTo>
                <a:lnTo>
                  <a:pt x="4045761" y="1260594"/>
                </a:lnTo>
                <a:cubicBezTo>
                  <a:pt x="4053016" y="1259106"/>
                  <a:pt x="4057752" y="1252103"/>
                  <a:pt x="4056432" y="1244822"/>
                </a:cubicBezTo>
                <a:cubicBezTo>
                  <a:pt x="4056426" y="1244791"/>
                  <a:pt x="4056419" y="1244759"/>
                  <a:pt x="4056413" y="1244728"/>
                </a:cubicBezTo>
                <a:cubicBezTo>
                  <a:pt x="4054910" y="1237491"/>
                  <a:pt x="4047819" y="1232848"/>
                  <a:pt x="4040583" y="1234349"/>
                </a:cubicBezTo>
                <a:close/>
                <a:moveTo>
                  <a:pt x="4026060" y="1160030"/>
                </a:moveTo>
                <a:lnTo>
                  <a:pt x="2714447" y="1415290"/>
                </a:lnTo>
                <a:cubicBezTo>
                  <a:pt x="2148115" y="1527210"/>
                  <a:pt x="1765909" y="2044416"/>
                  <a:pt x="1825769" y="2617708"/>
                </a:cubicBezTo>
                <a:cubicBezTo>
                  <a:pt x="1895583" y="3472339"/>
                  <a:pt x="1764085" y="4325818"/>
                  <a:pt x="1448574" y="5111997"/>
                </a:cubicBezTo>
                <a:lnTo>
                  <a:pt x="1387467" y="5255456"/>
                </a:lnTo>
                <a:lnTo>
                  <a:pt x="1410985" y="5269034"/>
                </a:lnTo>
                <a:lnTo>
                  <a:pt x="1473684" y="5121789"/>
                </a:lnTo>
                <a:cubicBezTo>
                  <a:pt x="1790675" y="4331664"/>
                  <a:pt x="1922750" y="3473931"/>
                  <a:pt x="1852542" y="2615058"/>
                </a:cubicBezTo>
                <a:cubicBezTo>
                  <a:pt x="1794071" y="2055330"/>
                  <a:pt x="2166995" y="1550805"/>
                  <a:pt x="2719625" y="1441598"/>
                </a:cubicBezTo>
                <a:lnTo>
                  <a:pt x="4031301" y="1186338"/>
                </a:lnTo>
                <a:cubicBezTo>
                  <a:pt x="4038588" y="1184906"/>
                  <a:pt x="4043336" y="1177847"/>
                  <a:pt x="4041909" y="1170566"/>
                </a:cubicBezTo>
                <a:cubicBezTo>
                  <a:pt x="4040387" y="1163323"/>
                  <a:pt x="4033334" y="1158636"/>
                  <a:pt x="4026060" y="1160030"/>
                </a:cubicBezTo>
                <a:close/>
                <a:moveTo>
                  <a:pt x="4011537" y="1085522"/>
                </a:moveTo>
                <a:lnTo>
                  <a:pt x="2690895" y="1342800"/>
                </a:lnTo>
                <a:cubicBezTo>
                  <a:pt x="2089834" y="1461471"/>
                  <a:pt x="1685212" y="2010095"/>
                  <a:pt x="1749302" y="2618528"/>
                </a:cubicBezTo>
                <a:cubicBezTo>
                  <a:pt x="1819246" y="3462624"/>
                  <a:pt x="1689992" y="4305782"/>
                  <a:pt x="1378644" y="5082431"/>
                </a:cubicBezTo>
                <a:lnTo>
                  <a:pt x="1321276" y="5217241"/>
                </a:lnTo>
                <a:lnTo>
                  <a:pt x="1344809" y="5230828"/>
                </a:lnTo>
                <a:lnTo>
                  <a:pt x="1403833" y="5092118"/>
                </a:lnTo>
                <a:cubicBezTo>
                  <a:pt x="1716719" y="4311575"/>
                  <a:pt x="1846610" y="3464198"/>
                  <a:pt x="1776327" y="2615879"/>
                </a:cubicBezTo>
                <a:cubicBezTo>
                  <a:pt x="1713689" y="2020757"/>
                  <a:pt x="2109093" y="1484751"/>
                  <a:pt x="2696325" y="1368919"/>
                </a:cubicBezTo>
                <a:lnTo>
                  <a:pt x="4016715" y="1111767"/>
                </a:lnTo>
                <a:cubicBezTo>
                  <a:pt x="4023970" y="1110278"/>
                  <a:pt x="4028706" y="1103275"/>
                  <a:pt x="4027386" y="1095995"/>
                </a:cubicBezTo>
                <a:cubicBezTo>
                  <a:pt x="4025896" y="1088733"/>
                  <a:pt x="4018805" y="1084052"/>
                  <a:pt x="4011537" y="1085522"/>
                </a:cubicBezTo>
                <a:close/>
                <a:moveTo>
                  <a:pt x="3996825" y="1011203"/>
                </a:moveTo>
                <a:lnTo>
                  <a:pt x="2667595" y="1269869"/>
                </a:lnTo>
                <a:cubicBezTo>
                  <a:pt x="2032311" y="1395290"/>
                  <a:pt x="1604704" y="1975712"/>
                  <a:pt x="1673467" y="2618844"/>
                </a:cubicBezTo>
                <a:cubicBezTo>
                  <a:pt x="1743385" y="3452347"/>
                  <a:pt x="1616289" y="4285098"/>
                  <a:pt x="1309084" y="5052141"/>
                </a:cubicBezTo>
                <a:lnTo>
                  <a:pt x="1255123" y="5179047"/>
                </a:lnTo>
                <a:lnTo>
                  <a:pt x="1278582" y="5192591"/>
                </a:lnTo>
                <a:lnTo>
                  <a:pt x="1334058" y="5062112"/>
                </a:lnTo>
                <a:cubicBezTo>
                  <a:pt x="1642811" y="4291148"/>
                  <a:pt x="1770516" y="3454137"/>
                  <a:pt x="1700177" y="2616383"/>
                </a:cubicBezTo>
                <a:cubicBezTo>
                  <a:pt x="1632929" y="1986563"/>
                  <a:pt x="2051317" y="1419075"/>
                  <a:pt x="2672899" y="1296114"/>
                </a:cubicBezTo>
                <a:lnTo>
                  <a:pt x="4002003" y="1037448"/>
                </a:lnTo>
                <a:cubicBezTo>
                  <a:pt x="4009258" y="1035959"/>
                  <a:pt x="4013993" y="1028956"/>
                  <a:pt x="4012674" y="1021675"/>
                </a:cubicBezTo>
                <a:cubicBezTo>
                  <a:pt x="4011184" y="1014414"/>
                  <a:pt x="4004093" y="1009733"/>
                  <a:pt x="3996825" y="1011203"/>
                </a:cubicBezTo>
                <a:close/>
                <a:moveTo>
                  <a:pt x="3982491" y="936505"/>
                </a:moveTo>
                <a:lnTo>
                  <a:pt x="2644611" y="1197190"/>
                </a:lnTo>
                <a:cubicBezTo>
                  <a:pt x="1974471" y="1329803"/>
                  <a:pt x="1524323" y="1941328"/>
                  <a:pt x="1597253" y="2619601"/>
                </a:cubicBezTo>
                <a:cubicBezTo>
                  <a:pt x="1667293" y="3442603"/>
                  <a:pt x="1542402" y="4265059"/>
                  <a:pt x="1239304" y="5022579"/>
                </a:cubicBezTo>
                <a:lnTo>
                  <a:pt x="1189037" y="5140893"/>
                </a:lnTo>
                <a:lnTo>
                  <a:pt x="1212404" y="5154384"/>
                </a:lnTo>
                <a:lnTo>
                  <a:pt x="1264254" y="5032331"/>
                </a:lnTo>
                <a:cubicBezTo>
                  <a:pt x="1568895" y="4270874"/>
                  <a:pt x="1694421" y="3444154"/>
                  <a:pt x="1624026" y="2616888"/>
                </a:cubicBezTo>
                <a:cubicBezTo>
                  <a:pt x="1552611" y="1952495"/>
                  <a:pt x="1993225" y="1353462"/>
                  <a:pt x="2649915" y="1223561"/>
                </a:cubicBezTo>
                <a:lnTo>
                  <a:pt x="3987921" y="962687"/>
                </a:lnTo>
                <a:cubicBezTo>
                  <a:pt x="3995114" y="961230"/>
                  <a:pt x="3999774" y="954233"/>
                  <a:pt x="3998340" y="947041"/>
                </a:cubicBezTo>
                <a:cubicBezTo>
                  <a:pt x="3996850" y="939773"/>
                  <a:pt x="3989772" y="935073"/>
                  <a:pt x="3982491" y="936505"/>
                </a:cubicBezTo>
                <a:close/>
                <a:moveTo>
                  <a:pt x="3968347" y="862123"/>
                </a:moveTo>
                <a:lnTo>
                  <a:pt x="2621501" y="1124889"/>
                </a:lnTo>
                <a:cubicBezTo>
                  <a:pt x="1916884" y="1264191"/>
                  <a:pt x="1443815" y="1907197"/>
                  <a:pt x="1521166" y="2620610"/>
                </a:cubicBezTo>
                <a:cubicBezTo>
                  <a:pt x="1591274" y="3432981"/>
                  <a:pt x="1468578" y="4245010"/>
                  <a:pt x="1169606" y="4992875"/>
                </a:cubicBezTo>
                <a:lnTo>
                  <a:pt x="1122962" y="5102744"/>
                </a:lnTo>
                <a:lnTo>
                  <a:pt x="1146248" y="5116188"/>
                </a:lnTo>
                <a:lnTo>
                  <a:pt x="1194551" y="5002394"/>
                </a:lnTo>
                <a:cubicBezTo>
                  <a:pt x="1495058" y="4250561"/>
                  <a:pt x="1618371" y="3434243"/>
                  <a:pt x="1547875" y="2617582"/>
                </a:cubicBezTo>
                <a:cubicBezTo>
                  <a:pt x="1472166" y="1918111"/>
                  <a:pt x="1935891" y="1287597"/>
                  <a:pt x="2626994" y="1150882"/>
                </a:cubicBezTo>
                <a:lnTo>
                  <a:pt x="3973525" y="888431"/>
                </a:lnTo>
                <a:cubicBezTo>
                  <a:pt x="3980793" y="887005"/>
                  <a:pt x="3985529" y="879958"/>
                  <a:pt x="3984101" y="872690"/>
                </a:cubicBezTo>
                <a:cubicBezTo>
                  <a:pt x="3982674" y="865422"/>
                  <a:pt x="3975615" y="860697"/>
                  <a:pt x="3968347" y="862123"/>
                </a:cubicBezTo>
                <a:close/>
                <a:moveTo>
                  <a:pt x="2576037" y="2475"/>
                </a:moveTo>
                <a:lnTo>
                  <a:pt x="2571750" y="0"/>
                </a:lnTo>
                <a:lnTo>
                  <a:pt x="2569593" y="3737"/>
                </a:lnTo>
                <a:close/>
                <a:moveTo>
                  <a:pt x="2676037" y="60210"/>
                </a:moveTo>
                <a:lnTo>
                  <a:pt x="2640711" y="39815"/>
                </a:lnTo>
                <a:lnTo>
                  <a:pt x="2537045" y="60112"/>
                </a:lnTo>
                <a:lnTo>
                  <a:pt x="2519261" y="90915"/>
                </a:lnTo>
                <a:close/>
                <a:moveTo>
                  <a:pt x="2775934" y="117886"/>
                </a:moveTo>
                <a:lnTo>
                  <a:pt x="2740624" y="97499"/>
                </a:lnTo>
                <a:lnTo>
                  <a:pt x="2486769" y="147191"/>
                </a:lnTo>
                <a:lnTo>
                  <a:pt x="2468990" y="177986"/>
                </a:lnTo>
                <a:close/>
                <a:moveTo>
                  <a:pt x="2875607" y="175432"/>
                </a:moveTo>
                <a:lnTo>
                  <a:pt x="2840431" y="155123"/>
                </a:lnTo>
                <a:lnTo>
                  <a:pt x="2436576" y="234129"/>
                </a:lnTo>
                <a:lnTo>
                  <a:pt x="2418876" y="264786"/>
                </a:lnTo>
                <a:close/>
                <a:moveTo>
                  <a:pt x="2975594" y="233159"/>
                </a:moveTo>
                <a:lnTo>
                  <a:pt x="2940418" y="212851"/>
                </a:lnTo>
                <a:lnTo>
                  <a:pt x="2386287" y="321231"/>
                </a:lnTo>
                <a:lnTo>
                  <a:pt x="2368410" y="352196"/>
                </a:lnTo>
                <a:lnTo>
                  <a:pt x="2371327" y="351478"/>
                </a:lnTo>
                <a:close/>
                <a:moveTo>
                  <a:pt x="3075640" y="290921"/>
                </a:moveTo>
                <a:lnTo>
                  <a:pt x="3040348" y="270545"/>
                </a:lnTo>
                <a:lnTo>
                  <a:pt x="2389323" y="397849"/>
                </a:lnTo>
                <a:lnTo>
                  <a:pt x="2334154" y="411528"/>
                </a:lnTo>
                <a:lnTo>
                  <a:pt x="2315502" y="443835"/>
                </a:lnTo>
                <a:lnTo>
                  <a:pt x="2394627" y="424220"/>
                </a:lnTo>
                <a:close/>
                <a:moveTo>
                  <a:pt x="3175538" y="348597"/>
                </a:moveTo>
                <a:lnTo>
                  <a:pt x="3140418" y="328321"/>
                </a:lnTo>
                <a:lnTo>
                  <a:pt x="2412496" y="470590"/>
                </a:lnTo>
                <a:lnTo>
                  <a:pt x="2281274" y="503119"/>
                </a:lnTo>
                <a:lnTo>
                  <a:pt x="2262691" y="535306"/>
                </a:lnTo>
                <a:lnTo>
                  <a:pt x="2417864" y="496836"/>
                </a:lnTo>
                <a:close/>
                <a:moveTo>
                  <a:pt x="3275431" y="406271"/>
                </a:moveTo>
                <a:lnTo>
                  <a:pt x="3240812" y="386283"/>
                </a:lnTo>
                <a:lnTo>
                  <a:pt x="2435796" y="543585"/>
                </a:lnTo>
                <a:cubicBezTo>
                  <a:pt x="2375005" y="555596"/>
                  <a:pt x="2315424" y="570393"/>
                  <a:pt x="2257167" y="587822"/>
                </a:cubicBezTo>
                <a:lnTo>
                  <a:pt x="2226054" y="598765"/>
                </a:lnTo>
                <a:lnTo>
                  <a:pt x="2205753" y="633926"/>
                </a:lnTo>
                <a:lnTo>
                  <a:pt x="2264841" y="613129"/>
                </a:lnTo>
                <a:cubicBezTo>
                  <a:pt x="2322283" y="595926"/>
                  <a:pt x="2381031" y="581316"/>
                  <a:pt x="2440974" y="569451"/>
                </a:cubicBezTo>
                <a:close/>
                <a:moveTo>
                  <a:pt x="3375392" y="463983"/>
                </a:moveTo>
                <a:lnTo>
                  <a:pt x="3340350" y="443751"/>
                </a:lnTo>
                <a:lnTo>
                  <a:pt x="2459222" y="615885"/>
                </a:lnTo>
                <a:cubicBezTo>
                  <a:pt x="2400558" y="627478"/>
                  <a:pt x="2343062" y="641758"/>
                  <a:pt x="2286845" y="658576"/>
                </a:cubicBezTo>
                <a:lnTo>
                  <a:pt x="2167241" y="700632"/>
                </a:lnTo>
                <a:lnTo>
                  <a:pt x="2146734" y="736150"/>
                </a:lnTo>
                <a:lnTo>
                  <a:pt x="2294298" y="684230"/>
                </a:lnTo>
                <a:cubicBezTo>
                  <a:pt x="2349692" y="667648"/>
                  <a:pt x="2406345" y="653565"/>
                  <a:pt x="2464148" y="642130"/>
                </a:cubicBezTo>
                <a:close/>
                <a:moveTo>
                  <a:pt x="3475571" y="521822"/>
                </a:moveTo>
                <a:lnTo>
                  <a:pt x="3440382" y="501505"/>
                </a:lnTo>
                <a:lnTo>
                  <a:pt x="2482207" y="688690"/>
                </a:lnTo>
                <a:cubicBezTo>
                  <a:pt x="2369164" y="711039"/>
                  <a:pt x="2260621" y="743740"/>
                  <a:pt x="2157418" y="785641"/>
                </a:cubicBezTo>
                <a:lnTo>
                  <a:pt x="2103883" y="810370"/>
                </a:lnTo>
                <a:lnTo>
                  <a:pt x="2080642" y="850624"/>
                </a:lnTo>
                <a:lnTo>
                  <a:pt x="2167626" y="810407"/>
                </a:lnTo>
                <a:cubicBezTo>
                  <a:pt x="2269268" y="769091"/>
                  <a:pt x="2376173" y="736828"/>
                  <a:pt x="2487510" y="714746"/>
                </a:cubicBezTo>
                <a:close/>
                <a:moveTo>
                  <a:pt x="3575715" y="579640"/>
                </a:moveTo>
                <a:lnTo>
                  <a:pt x="3540445" y="559276"/>
                </a:lnTo>
                <a:lnTo>
                  <a:pt x="2505443" y="761243"/>
                </a:lnTo>
                <a:cubicBezTo>
                  <a:pt x="2342285" y="793513"/>
                  <a:pt x="2188863" y="848183"/>
                  <a:pt x="2047910" y="921524"/>
                </a:cubicBezTo>
                <a:lnTo>
                  <a:pt x="2035568" y="928695"/>
                </a:lnTo>
                <a:lnTo>
                  <a:pt x="2008623" y="975366"/>
                </a:lnTo>
                <a:lnTo>
                  <a:pt x="2060276" y="945343"/>
                </a:lnTo>
                <a:cubicBezTo>
                  <a:pt x="2199019" y="873126"/>
                  <a:pt x="2350031" y="819285"/>
                  <a:pt x="2510621" y="787488"/>
                </a:cubicBezTo>
                <a:close/>
                <a:moveTo>
                  <a:pt x="3675634" y="637328"/>
                </a:moveTo>
                <a:lnTo>
                  <a:pt x="3640173" y="616855"/>
                </a:lnTo>
                <a:lnTo>
                  <a:pt x="2528680" y="833796"/>
                </a:lnTo>
                <a:cubicBezTo>
                  <a:pt x="2326991" y="873530"/>
                  <a:pt x="2136480" y="950457"/>
                  <a:pt x="1966063" y="1058906"/>
                </a:cubicBezTo>
                <a:lnTo>
                  <a:pt x="1956512" y="1065624"/>
                </a:lnTo>
                <a:lnTo>
                  <a:pt x="1924686" y="1120749"/>
                </a:lnTo>
                <a:lnTo>
                  <a:pt x="1972297" y="1086831"/>
                </a:lnTo>
                <a:cubicBezTo>
                  <a:pt x="2139078" y="979252"/>
                  <a:pt x="2328327" y="900938"/>
                  <a:pt x="2533921" y="860230"/>
                </a:cubicBezTo>
                <a:close/>
                <a:moveTo>
                  <a:pt x="3775430" y="694945"/>
                </a:moveTo>
                <a:lnTo>
                  <a:pt x="3739942" y="674456"/>
                </a:lnTo>
                <a:lnTo>
                  <a:pt x="2551980" y="906222"/>
                </a:lnTo>
                <a:cubicBezTo>
                  <a:pt x="2299406" y="956260"/>
                  <a:pt x="2072880" y="1062696"/>
                  <a:pt x="1883548" y="1210367"/>
                </a:cubicBezTo>
                <a:lnTo>
                  <a:pt x="1862566" y="1228344"/>
                </a:lnTo>
                <a:lnTo>
                  <a:pt x="1822113" y="1298411"/>
                </a:lnTo>
                <a:lnTo>
                  <a:pt x="1900091" y="1231612"/>
                </a:lnTo>
                <a:cubicBezTo>
                  <a:pt x="2086187" y="1086494"/>
                  <a:pt x="2308843" y="981914"/>
                  <a:pt x="2557094" y="932783"/>
                </a:cubicBezTo>
                <a:close/>
                <a:moveTo>
                  <a:pt x="3875651" y="752808"/>
                </a:moveTo>
                <a:lnTo>
                  <a:pt x="3840301" y="732399"/>
                </a:lnTo>
                <a:lnTo>
                  <a:pt x="2574964" y="979279"/>
                </a:lnTo>
                <a:cubicBezTo>
                  <a:pt x="2236611" y="1046323"/>
                  <a:pt x="1946964" y="1219102"/>
                  <a:pt x="1735391" y="1457855"/>
                </a:cubicBezTo>
                <a:lnTo>
                  <a:pt x="1716684" y="1481018"/>
                </a:lnTo>
                <a:lnTo>
                  <a:pt x="1446983" y="1948155"/>
                </a:lnTo>
                <a:lnTo>
                  <a:pt x="1412225" y="2055959"/>
                </a:lnTo>
                <a:cubicBezTo>
                  <a:pt x="1363622" y="2234653"/>
                  <a:pt x="1347363" y="2425617"/>
                  <a:pt x="1368927" y="2621430"/>
                </a:cubicBezTo>
                <a:cubicBezTo>
                  <a:pt x="1440108" y="3421786"/>
                  <a:pt x="1318317" y="4222030"/>
                  <a:pt x="1020508" y="4957395"/>
                </a:cubicBezTo>
                <a:lnTo>
                  <a:pt x="990802" y="5026441"/>
                </a:lnTo>
                <a:lnTo>
                  <a:pt x="1013845" y="5039745"/>
                </a:lnTo>
                <a:lnTo>
                  <a:pt x="1054986" y="4942653"/>
                </a:lnTo>
                <a:cubicBezTo>
                  <a:pt x="1347255" y="4209934"/>
                  <a:pt x="1466195" y="3414294"/>
                  <a:pt x="1395573" y="2618718"/>
                </a:cubicBezTo>
                <a:cubicBezTo>
                  <a:pt x="1311025" y="1849533"/>
                  <a:pt x="1820275" y="1155929"/>
                  <a:pt x="2580079" y="1005588"/>
                </a:cubicBezTo>
                <a:close/>
                <a:moveTo>
                  <a:pt x="3968634" y="806492"/>
                </a:moveTo>
                <a:lnTo>
                  <a:pt x="3940438" y="790213"/>
                </a:lnTo>
                <a:lnTo>
                  <a:pt x="2598138" y="1051895"/>
                </a:lnTo>
                <a:cubicBezTo>
                  <a:pt x="1859361" y="1197947"/>
                  <a:pt x="1363307" y="1872750"/>
                  <a:pt x="1445141" y="2620989"/>
                </a:cubicBezTo>
                <a:cubicBezTo>
                  <a:pt x="1515328" y="3422833"/>
                  <a:pt x="1394837" y="4224537"/>
                  <a:pt x="1100009" y="4962870"/>
                </a:cubicBezTo>
                <a:lnTo>
                  <a:pt x="1056869" y="5064585"/>
                </a:lnTo>
                <a:lnTo>
                  <a:pt x="1080039" y="5077962"/>
                </a:lnTo>
                <a:lnTo>
                  <a:pt x="1124702" y="4972656"/>
                </a:lnTo>
                <a:cubicBezTo>
                  <a:pt x="1421112" y="4230361"/>
                  <a:pt x="1542263" y="3424360"/>
                  <a:pt x="1471724" y="2618213"/>
                </a:cubicBezTo>
                <a:cubicBezTo>
                  <a:pt x="1391090" y="1883790"/>
                  <a:pt x="1878178" y="1221731"/>
                  <a:pt x="2603442" y="1078203"/>
                </a:cubicBezTo>
                <a:lnTo>
                  <a:pt x="3958686" y="813985"/>
                </a:lnTo>
                <a:cubicBezTo>
                  <a:pt x="3959236" y="813910"/>
                  <a:pt x="3959785" y="813802"/>
                  <a:pt x="3960322" y="813657"/>
                </a:cubicBezTo>
                <a:cubicBezTo>
                  <a:pt x="3963911" y="812711"/>
                  <a:pt x="3966776" y="810399"/>
                  <a:pt x="3968507" y="807427"/>
                </a:cubicBezTo>
                <a:close/>
              </a:path>
            </a:pathLst>
          </a:custGeom>
          <a:solidFill>
            <a:schemeClr val="tx2"/>
          </a:solidFill>
          <a:ln w="6308" cap="flat">
            <a:noFill/>
            <a:prstDash val="solid"/>
            <a:miter/>
          </a:ln>
        </p:spPr>
        <p:txBody>
          <a:bodyPr rtlCol="0" anchor="ctr"/>
          <a:lstStyle/>
          <a:p>
            <a:pPr defTabSz="1219170">
              <a:buClr>
                <a:srgbClr val="000000"/>
              </a:buClr>
              <a:defRPr/>
            </a:pPr>
            <a:endParaRPr lang="en-US" sz="1867" kern="0">
              <a:solidFill>
                <a:srgbClr val="000000"/>
              </a:solidFill>
              <a:latin typeface="Arial"/>
              <a:cs typeface="Arial"/>
              <a:sym typeface="Arial"/>
            </a:endParaRPr>
          </a:p>
        </p:txBody>
      </p:sp>
      <p:sp>
        <p:nvSpPr>
          <p:cNvPr id="2" name="Title 5">
            <a:extLst>
              <a:ext uri="{FF2B5EF4-FFF2-40B4-BE49-F238E27FC236}">
                <a16:creationId xmlns:a16="http://schemas.microsoft.com/office/drawing/2014/main" id="{2DE74DB0-09DA-1D3A-6E09-28002EA3A074}"/>
              </a:ext>
            </a:extLst>
          </p:cNvPr>
          <p:cNvSpPr txBox="1">
            <a:spLocks/>
          </p:cNvSpPr>
          <p:nvPr/>
        </p:nvSpPr>
        <p:spPr>
          <a:xfrm>
            <a:off x="3692196" y="3201886"/>
            <a:ext cx="4763777" cy="840230"/>
          </a:xfrm>
          <a:prstGeom prst="rect">
            <a:avLst/>
          </a:prstGeom>
        </p:spPr>
        <p:txBody>
          <a:bodyPr wrap="square">
            <a:spAutoFit/>
          </a:bodyPr>
          <a:lstStyle>
            <a:lvl1pPr algn="l" defTabSz="685800" rtl="0" eaLnBrk="1" latinLnBrk="0" hangingPunct="1">
              <a:lnSpc>
                <a:spcPct val="90000"/>
              </a:lnSpc>
              <a:spcBef>
                <a:spcPct val="0"/>
              </a:spcBef>
              <a:buNone/>
              <a:defRPr sz="2400" b="1" i="0" kern="1200">
                <a:solidFill>
                  <a:schemeClr val="bg1"/>
                </a:solidFill>
                <a:latin typeface="+mj-lt"/>
                <a:ea typeface="+mj-ea"/>
                <a:cs typeface="+mj-cs"/>
              </a:defRPr>
            </a:lvl1pPr>
          </a:lstStyle>
          <a:p>
            <a:pPr marL="0" marR="0" lvl="0" indent="0" algn="ctr" defTabSz="6858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300" normalizeH="0" baseline="0" dirty="0">
                <a:ln>
                  <a:noFill/>
                </a:ln>
                <a:solidFill>
                  <a:srgbClr val="F3E503"/>
                </a:solidFill>
                <a:effectLst/>
                <a:uLnTx/>
                <a:uFillTx/>
                <a:latin typeface="Montserrat Bold" panose="020B0604020202020204"/>
                <a:ea typeface="+mj-ea"/>
                <a:cs typeface="+mj-cs"/>
                <a:sym typeface="Arial"/>
              </a:rPr>
              <a:t>Thank You!</a:t>
            </a:r>
          </a:p>
        </p:txBody>
      </p:sp>
      <p:sp>
        <p:nvSpPr>
          <p:cNvPr id="6" name="Rounded Rectangle 5">
            <a:extLst>
              <a:ext uri="{FF2B5EF4-FFF2-40B4-BE49-F238E27FC236}">
                <a16:creationId xmlns:a16="http://schemas.microsoft.com/office/drawing/2014/main" id="{AF3ECBE2-5509-CD5A-D3E2-2E92C072B618}"/>
              </a:ext>
            </a:extLst>
          </p:cNvPr>
          <p:cNvSpPr/>
          <p:nvPr/>
        </p:nvSpPr>
        <p:spPr>
          <a:xfrm>
            <a:off x="3692196" y="2998146"/>
            <a:ext cx="4763778" cy="1132378"/>
          </a:xfrm>
          <a:prstGeom prst="roundRect">
            <a:avLst>
              <a:gd name="adj" fmla="val 5580"/>
            </a:avLst>
          </a:prstGeom>
          <a:noFill/>
          <a:ln w="25400">
            <a:solidFill>
              <a:schemeClr val="accent4"/>
            </a:solidFill>
          </a:ln>
          <a:effectLst>
            <a:glow rad="88900">
              <a:schemeClr val="accent4">
                <a:satMod val="175000"/>
                <a:alpha val="2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a:ln>
                <a:noFill/>
              </a:ln>
              <a:solidFill>
                <a:srgbClr val="FFFFFF"/>
              </a:solidFill>
              <a:effectLst/>
              <a:uLnTx/>
              <a:uFillTx/>
              <a:latin typeface="Montserrat Light" panose="02020603050405020304"/>
              <a:ea typeface="+mn-ea"/>
              <a:cs typeface="+mn-cs"/>
              <a:sym typeface="Arial"/>
            </a:endParaRPr>
          </a:p>
        </p:txBody>
      </p:sp>
    </p:spTree>
    <p:extLst>
      <p:ext uri="{BB962C8B-B14F-4D97-AF65-F5344CB8AC3E}">
        <p14:creationId xmlns:p14="http://schemas.microsoft.com/office/powerpoint/2010/main" val="41411232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913D3A12-19E5-ADF0-B205-6DA09EFB6294}"/>
              </a:ext>
            </a:extLst>
          </p:cNvPr>
          <p:cNvPicPr>
            <a:picLocks noChangeAspect="1"/>
          </p:cNvPicPr>
          <p:nvPr/>
        </p:nvPicPr>
        <p:blipFill>
          <a:blip r:embed="rId3">
            <a:extLst>
              <a:ext uri="{96DAC541-7B7A-43D3-8B79-37D633B846F1}">
                <asvg:svgBlip xmlns:asvg="http://schemas.microsoft.com/office/drawing/2016/SVG/main" r:embed="rId4"/>
              </a:ext>
            </a:extLst>
          </a:blip>
          <a:srcRect t="44662"/>
          <a:stretch>
            <a:fillRect/>
          </a:stretch>
        </p:blipFill>
        <p:spPr>
          <a:xfrm rot="12600000" flipH="1" flipV="1">
            <a:off x="7604666" y="-482686"/>
            <a:ext cx="5981677" cy="5441683"/>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sp>
        <p:nvSpPr>
          <p:cNvPr id="8" name="Freeform 7">
            <a:extLst>
              <a:ext uri="{FF2B5EF4-FFF2-40B4-BE49-F238E27FC236}">
                <a16:creationId xmlns:a16="http://schemas.microsoft.com/office/drawing/2014/main" id="{E96FD3A5-972D-996F-51FE-32315ECE26F4}"/>
              </a:ext>
            </a:extLst>
          </p:cNvPr>
          <p:cNvSpPr/>
          <p:nvPr/>
        </p:nvSpPr>
        <p:spPr>
          <a:xfrm rot="1800000" flipV="1">
            <a:off x="-1440038" y="-427932"/>
            <a:ext cx="5563380" cy="7484031"/>
          </a:xfrm>
          <a:custGeom>
            <a:avLst/>
            <a:gdLst>
              <a:gd name="connsiteX0" fmla="*/ 62272 w 4172535"/>
              <a:gd name="connsiteY0" fmla="*/ 4346544 h 5613023"/>
              <a:gd name="connsiteX1" fmla="*/ 0 w 4172535"/>
              <a:gd name="connsiteY1" fmla="*/ 4454402 h 5613023"/>
              <a:gd name="connsiteX2" fmla="*/ 18829 w 4172535"/>
              <a:gd name="connsiteY2" fmla="*/ 4465272 h 5613023"/>
              <a:gd name="connsiteX3" fmla="*/ 227587 w 4172535"/>
              <a:gd name="connsiteY3" fmla="*/ 4060210 h 5613023"/>
              <a:gd name="connsiteX4" fmla="*/ 168293 w 4172535"/>
              <a:gd name="connsiteY4" fmla="*/ 4162910 h 5613023"/>
              <a:gd name="connsiteX5" fmla="*/ 112739 w 4172535"/>
              <a:gd name="connsiteY5" fmla="*/ 4351897 h 5613023"/>
              <a:gd name="connsiteX6" fmla="*/ 62003 w 4172535"/>
              <a:gd name="connsiteY6" fmla="*/ 4490199 h 5613023"/>
              <a:gd name="connsiteX7" fmla="*/ 84982 w 4172535"/>
              <a:gd name="connsiteY7" fmla="*/ 4503466 h 5613023"/>
              <a:gd name="connsiteX8" fmla="*/ 124252 w 4172535"/>
              <a:gd name="connsiteY8" fmla="*/ 4399870 h 5613023"/>
              <a:gd name="connsiteX9" fmla="*/ 180222 w 4172535"/>
              <a:gd name="connsiteY9" fmla="*/ 4229554 h 5613023"/>
              <a:gd name="connsiteX10" fmla="*/ 349361 w 4172535"/>
              <a:gd name="connsiteY10" fmla="*/ 3849291 h 5613023"/>
              <a:gd name="connsiteX11" fmla="*/ 307256 w 4172535"/>
              <a:gd name="connsiteY11" fmla="*/ 3922220 h 5613023"/>
              <a:gd name="connsiteX12" fmla="*/ 283428 w 4172535"/>
              <a:gd name="connsiteY12" fmla="*/ 4040264 h 5613023"/>
              <a:gd name="connsiteX13" fmla="*/ 183540 w 4172535"/>
              <a:gd name="connsiteY13" fmla="*/ 4379328 h 5613023"/>
              <a:gd name="connsiteX14" fmla="*/ 128676 w 4172535"/>
              <a:gd name="connsiteY14" fmla="*/ 4528693 h 5613023"/>
              <a:gd name="connsiteX15" fmla="*/ 152243 w 4172535"/>
              <a:gd name="connsiteY15" fmla="*/ 4542299 h 5613023"/>
              <a:gd name="connsiteX16" fmla="*/ 209006 w 4172535"/>
              <a:gd name="connsiteY16" fmla="*/ 4387761 h 5613023"/>
              <a:gd name="connsiteX17" fmla="*/ 309560 w 4172535"/>
              <a:gd name="connsiteY17" fmla="*/ 4046452 h 5613023"/>
              <a:gd name="connsiteX18" fmla="*/ 460489 w 4172535"/>
              <a:gd name="connsiteY18" fmla="*/ 3656812 h 5613023"/>
              <a:gd name="connsiteX19" fmla="*/ 425731 w 4172535"/>
              <a:gd name="connsiteY19" fmla="*/ 3717014 h 5613023"/>
              <a:gd name="connsiteX20" fmla="*/ 423446 w 4172535"/>
              <a:gd name="connsiteY20" fmla="*/ 3733199 h 5613023"/>
              <a:gd name="connsiteX21" fmla="*/ 241141 w 4172535"/>
              <a:gd name="connsiteY21" fmla="*/ 4442964 h 5613023"/>
              <a:gd name="connsiteX22" fmla="*/ 194261 w 4172535"/>
              <a:gd name="connsiteY22" fmla="*/ 4566558 h 5613023"/>
              <a:gd name="connsiteX23" fmla="*/ 218622 w 4172535"/>
              <a:gd name="connsiteY23" fmla="*/ 4580623 h 5613023"/>
              <a:gd name="connsiteX24" fmla="*/ 279664 w 4172535"/>
              <a:gd name="connsiteY24" fmla="*/ 4414785 h 5613023"/>
              <a:gd name="connsiteX25" fmla="*/ 453991 w 4172535"/>
              <a:gd name="connsiteY25" fmla="*/ 3714024 h 5613023"/>
              <a:gd name="connsiteX26" fmla="*/ 558967 w 4172535"/>
              <a:gd name="connsiteY26" fmla="*/ 3486243 h 5613023"/>
              <a:gd name="connsiteX27" fmla="*/ 521924 w 4172535"/>
              <a:gd name="connsiteY27" fmla="*/ 3550404 h 5613023"/>
              <a:gd name="connsiteX28" fmla="*/ 501745 w 4172535"/>
              <a:gd name="connsiteY28" fmla="*/ 3726361 h 5613023"/>
              <a:gd name="connsiteX29" fmla="*/ 262099 w 4172535"/>
              <a:gd name="connsiteY29" fmla="*/ 4604829 h 5613023"/>
              <a:gd name="connsiteX30" fmla="*/ 261797 w 4172535"/>
              <a:gd name="connsiteY30" fmla="*/ 4605550 h 5613023"/>
              <a:gd name="connsiteX31" fmla="*/ 284764 w 4172535"/>
              <a:gd name="connsiteY31" fmla="*/ 4618810 h 5613023"/>
              <a:gd name="connsiteX32" fmla="*/ 338219 w 4172535"/>
              <a:gd name="connsiteY32" fmla="*/ 4477990 h 5613023"/>
              <a:gd name="connsiteX33" fmla="*/ 551110 w 4172535"/>
              <a:gd name="connsiteY33" fmla="*/ 3567414 h 5613023"/>
              <a:gd name="connsiteX34" fmla="*/ 646622 w 4172535"/>
              <a:gd name="connsiteY34" fmla="*/ 3334420 h 5613023"/>
              <a:gd name="connsiteX35" fmla="*/ 617832 w 4172535"/>
              <a:gd name="connsiteY35" fmla="*/ 3384285 h 5613023"/>
              <a:gd name="connsiteX36" fmla="*/ 617588 w 4172535"/>
              <a:gd name="connsiteY36" fmla="*/ 3388871 h 5613023"/>
              <a:gd name="connsiteX37" fmla="*/ 383935 w 4172535"/>
              <a:gd name="connsiteY37" fmla="*/ 4495223 h 5613023"/>
              <a:gd name="connsiteX38" fmla="*/ 327609 w 4172535"/>
              <a:gd name="connsiteY38" fmla="*/ 4643547 h 5613023"/>
              <a:gd name="connsiteX39" fmla="*/ 351451 w 4172535"/>
              <a:gd name="connsiteY39" fmla="*/ 4657312 h 5613023"/>
              <a:gd name="connsiteX40" fmla="*/ 356846 w 4172535"/>
              <a:gd name="connsiteY40" fmla="*/ 4644448 h 5613023"/>
              <a:gd name="connsiteX41" fmla="*/ 645446 w 4172535"/>
              <a:gd name="connsiteY41" fmla="*/ 3375903 h 5613023"/>
              <a:gd name="connsiteX42" fmla="*/ 730691 w 4172535"/>
              <a:gd name="connsiteY42" fmla="*/ 3188808 h 5613023"/>
              <a:gd name="connsiteX43" fmla="*/ 701380 w 4172535"/>
              <a:gd name="connsiteY43" fmla="*/ 3239577 h 5613023"/>
              <a:gd name="connsiteX44" fmla="*/ 693921 w 4172535"/>
              <a:gd name="connsiteY44" fmla="*/ 3384923 h 5613023"/>
              <a:gd name="connsiteX45" fmla="*/ 401748 w 4172535"/>
              <a:gd name="connsiteY45" fmla="*/ 4664677 h 5613023"/>
              <a:gd name="connsiteX46" fmla="*/ 394422 w 4172535"/>
              <a:gd name="connsiteY46" fmla="*/ 4682121 h 5613023"/>
              <a:gd name="connsiteX47" fmla="*/ 417745 w 4172535"/>
              <a:gd name="connsiteY47" fmla="*/ 4695587 h 5613023"/>
              <a:gd name="connsiteX48" fmla="*/ 426742 w 4172535"/>
              <a:gd name="connsiteY48" fmla="*/ 4674163 h 5613023"/>
              <a:gd name="connsiteX49" fmla="*/ 730628 w 4172535"/>
              <a:gd name="connsiteY49" fmla="*/ 3196832 h 5613023"/>
              <a:gd name="connsiteX50" fmla="*/ 807330 w 4172535"/>
              <a:gd name="connsiteY50" fmla="*/ 3056065 h 5613023"/>
              <a:gd name="connsiteX51" fmla="*/ 780192 w 4172535"/>
              <a:gd name="connsiteY51" fmla="*/ 3103069 h 5613023"/>
              <a:gd name="connsiteX52" fmla="*/ 779253 w 4172535"/>
              <a:gd name="connsiteY52" fmla="*/ 3204287 h 5613023"/>
              <a:gd name="connsiteX53" fmla="*/ 471308 w 4172535"/>
              <a:gd name="connsiteY53" fmla="*/ 4694560 h 5613023"/>
              <a:gd name="connsiteX54" fmla="*/ 460496 w 4172535"/>
              <a:gd name="connsiteY54" fmla="*/ 4720269 h 5613023"/>
              <a:gd name="connsiteX55" fmla="*/ 483934 w 4172535"/>
              <a:gd name="connsiteY55" fmla="*/ 4733801 h 5613023"/>
              <a:gd name="connsiteX56" fmla="*/ 496454 w 4172535"/>
              <a:gd name="connsiteY56" fmla="*/ 4704018 h 5613023"/>
              <a:gd name="connsiteX57" fmla="*/ 805972 w 4172535"/>
              <a:gd name="connsiteY57" fmla="*/ 3204773 h 5613023"/>
              <a:gd name="connsiteX58" fmla="*/ 880907 w 4172535"/>
              <a:gd name="connsiteY58" fmla="*/ 2928626 h 5613023"/>
              <a:gd name="connsiteX59" fmla="*/ 855645 w 4172535"/>
              <a:gd name="connsiteY59" fmla="*/ 2972382 h 5613023"/>
              <a:gd name="connsiteX60" fmla="*/ 857303 w 4172535"/>
              <a:gd name="connsiteY60" fmla="*/ 3024249 h 5613023"/>
              <a:gd name="connsiteX61" fmla="*/ 528139 w 4172535"/>
              <a:gd name="connsiteY61" fmla="*/ 4758033 h 5613023"/>
              <a:gd name="connsiteX62" fmla="*/ 527694 w 4172535"/>
              <a:gd name="connsiteY62" fmla="*/ 4759066 h 5613023"/>
              <a:gd name="connsiteX63" fmla="*/ 550219 w 4172535"/>
              <a:gd name="connsiteY63" fmla="*/ 4772071 h 5613023"/>
              <a:gd name="connsiteX64" fmla="*/ 566273 w 4172535"/>
              <a:gd name="connsiteY64" fmla="*/ 4733930 h 5613023"/>
              <a:gd name="connsiteX65" fmla="*/ 883807 w 4172535"/>
              <a:gd name="connsiteY65" fmla="*/ 3016712 h 5613023"/>
              <a:gd name="connsiteX66" fmla="*/ 951864 w 4172535"/>
              <a:gd name="connsiteY66" fmla="*/ 2805726 h 5613023"/>
              <a:gd name="connsiteX67" fmla="*/ 927413 w 4172535"/>
              <a:gd name="connsiteY67" fmla="*/ 2848077 h 5613023"/>
              <a:gd name="connsiteX68" fmla="*/ 932896 w 4172535"/>
              <a:gd name="connsiteY68" fmla="*/ 3022413 h 5613023"/>
              <a:gd name="connsiteX69" fmla="*/ 610957 w 4172535"/>
              <a:gd name="connsiteY69" fmla="*/ 4754281 h 5613023"/>
              <a:gd name="connsiteX70" fmla="*/ 593042 w 4172535"/>
              <a:gd name="connsiteY70" fmla="*/ 4796794 h 5613023"/>
              <a:gd name="connsiteX71" fmla="*/ 616824 w 4172535"/>
              <a:gd name="connsiteY71" fmla="*/ 4810525 h 5613023"/>
              <a:gd name="connsiteX72" fmla="*/ 622931 w 4172535"/>
              <a:gd name="connsiteY72" fmla="*/ 4796343 h 5613023"/>
              <a:gd name="connsiteX73" fmla="*/ 953346 w 4172535"/>
              <a:gd name="connsiteY73" fmla="*/ 2825539 h 5613023"/>
              <a:gd name="connsiteX74" fmla="*/ 1019429 w 4172535"/>
              <a:gd name="connsiteY74" fmla="*/ 2688699 h 5613023"/>
              <a:gd name="connsiteX75" fmla="*/ 995719 w 4172535"/>
              <a:gd name="connsiteY75" fmla="*/ 2729766 h 5613023"/>
              <a:gd name="connsiteX76" fmla="*/ 1003014 w 4172535"/>
              <a:gd name="connsiteY76" fmla="*/ 2828894 h 5613023"/>
              <a:gd name="connsiteX77" fmla="*/ 667785 w 4172535"/>
              <a:gd name="connsiteY77" fmla="*/ 4814483 h 5613023"/>
              <a:gd name="connsiteX78" fmla="*/ 659007 w 4172535"/>
              <a:gd name="connsiteY78" fmla="*/ 4834879 h 5613023"/>
              <a:gd name="connsiteX79" fmla="*/ 682690 w 4172535"/>
              <a:gd name="connsiteY79" fmla="*/ 4848553 h 5613023"/>
              <a:gd name="connsiteX80" fmla="*/ 705857 w 4172535"/>
              <a:gd name="connsiteY80" fmla="*/ 4793626 h 5613023"/>
              <a:gd name="connsiteX81" fmla="*/ 1029449 w 4172535"/>
              <a:gd name="connsiteY81" fmla="*/ 2824510 h 5613023"/>
              <a:gd name="connsiteX82" fmla="*/ 1087606 w 4172535"/>
              <a:gd name="connsiteY82" fmla="*/ 2570614 h 5613023"/>
              <a:gd name="connsiteX83" fmla="*/ 1063055 w 4172535"/>
              <a:gd name="connsiteY83" fmla="*/ 2613137 h 5613023"/>
              <a:gd name="connsiteX84" fmla="*/ 1063756 w 4172535"/>
              <a:gd name="connsiteY84" fmla="*/ 2624143 h 5613023"/>
              <a:gd name="connsiteX85" fmla="*/ 750752 w 4172535"/>
              <a:gd name="connsiteY85" fmla="*/ 4813477 h 5613023"/>
              <a:gd name="connsiteX86" fmla="*/ 725512 w 4172535"/>
              <a:gd name="connsiteY86" fmla="*/ 4873276 h 5613023"/>
              <a:gd name="connsiteX87" fmla="*/ 748940 w 4172535"/>
              <a:gd name="connsiteY87" fmla="*/ 4886803 h 5613023"/>
              <a:gd name="connsiteX88" fmla="*/ 775752 w 4172535"/>
              <a:gd name="connsiteY88" fmla="*/ 4823294 h 5613023"/>
              <a:gd name="connsiteX89" fmla="*/ 1090844 w 4172535"/>
              <a:gd name="connsiteY89" fmla="*/ 2621241 h 5613023"/>
              <a:gd name="connsiteX90" fmla="*/ 1156978 w 4172535"/>
              <a:gd name="connsiteY90" fmla="*/ 2450457 h 5613023"/>
              <a:gd name="connsiteX91" fmla="*/ 1131997 w 4172535"/>
              <a:gd name="connsiteY91" fmla="*/ 2493726 h 5613023"/>
              <a:gd name="connsiteX92" fmla="*/ 1140222 w 4172535"/>
              <a:gd name="connsiteY92" fmla="*/ 2623449 h 5613023"/>
              <a:gd name="connsiteX93" fmla="*/ 809298 w 4172535"/>
              <a:gd name="connsiteY93" fmla="*/ 4871887 h 5613023"/>
              <a:gd name="connsiteX94" fmla="*/ 792129 w 4172535"/>
              <a:gd name="connsiteY94" fmla="*/ 4911737 h 5613023"/>
              <a:gd name="connsiteX95" fmla="*/ 815134 w 4172535"/>
              <a:gd name="connsiteY95" fmla="*/ 4925020 h 5613023"/>
              <a:gd name="connsiteX96" fmla="*/ 845537 w 4172535"/>
              <a:gd name="connsiteY96" fmla="*/ 4853078 h 5613023"/>
              <a:gd name="connsiteX97" fmla="*/ 1166995 w 4172535"/>
              <a:gd name="connsiteY97" fmla="*/ 2620736 h 5613023"/>
              <a:gd name="connsiteX98" fmla="*/ 1156702 w 4172535"/>
              <a:gd name="connsiteY98" fmla="*/ 2459128 h 5613023"/>
              <a:gd name="connsiteX99" fmla="*/ 1238758 w 4172535"/>
              <a:gd name="connsiteY99" fmla="*/ 2308811 h 5613023"/>
              <a:gd name="connsiteX100" fmla="*/ 1209588 w 4172535"/>
              <a:gd name="connsiteY100" fmla="*/ 2359334 h 5613023"/>
              <a:gd name="connsiteX101" fmla="*/ 1207057 w 4172535"/>
              <a:gd name="connsiteY101" fmla="*/ 2478050 h 5613023"/>
              <a:gd name="connsiteX102" fmla="*/ 1216815 w 4172535"/>
              <a:gd name="connsiteY102" fmla="*/ 2622818 h 5613023"/>
              <a:gd name="connsiteX103" fmla="*/ 890528 w 4172535"/>
              <a:gd name="connsiteY103" fmla="*/ 4873252 h 5613023"/>
              <a:gd name="connsiteX104" fmla="*/ 858123 w 4172535"/>
              <a:gd name="connsiteY104" fmla="*/ 4949839 h 5613023"/>
              <a:gd name="connsiteX105" fmla="*/ 881493 w 4172535"/>
              <a:gd name="connsiteY105" fmla="*/ 4963332 h 5613023"/>
              <a:gd name="connsiteX106" fmla="*/ 915426 w 4172535"/>
              <a:gd name="connsiteY106" fmla="*/ 4883102 h 5613023"/>
              <a:gd name="connsiteX107" fmla="*/ 1243146 w 4172535"/>
              <a:gd name="connsiteY107" fmla="*/ 2620042 h 5613023"/>
              <a:gd name="connsiteX108" fmla="*/ 1238338 w 4172535"/>
              <a:gd name="connsiteY108" fmla="*/ 2312096 h 5613023"/>
              <a:gd name="connsiteX109" fmla="*/ 1344033 w 4172535"/>
              <a:gd name="connsiteY109" fmla="*/ 2126470 h 5613023"/>
              <a:gd name="connsiteX110" fmla="*/ 1303102 w 4172535"/>
              <a:gd name="connsiteY110" fmla="*/ 2197364 h 5613023"/>
              <a:gd name="connsiteX111" fmla="*/ 1287693 w 4172535"/>
              <a:gd name="connsiteY111" fmla="*/ 2320151 h 5613023"/>
              <a:gd name="connsiteX112" fmla="*/ 1292713 w 4172535"/>
              <a:gd name="connsiteY112" fmla="*/ 2622251 h 5613023"/>
              <a:gd name="connsiteX113" fmla="*/ 950323 w 4172535"/>
              <a:gd name="connsiteY113" fmla="*/ 4929610 h 5613023"/>
              <a:gd name="connsiteX114" fmla="*/ 924996 w 4172535"/>
              <a:gd name="connsiteY114" fmla="*/ 4988449 h 5613023"/>
              <a:gd name="connsiteX115" fmla="*/ 947558 w 4172535"/>
              <a:gd name="connsiteY115" fmla="*/ 5001474 h 5613023"/>
              <a:gd name="connsiteX116" fmla="*/ 985197 w 4172535"/>
              <a:gd name="connsiteY116" fmla="*/ 4912579 h 5613023"/>
              <a:gd name="connsiteX117" fmla="*/ 1319423 w 4172535"/>
              <a:gd name="connsiteY117" fmla="*/ 2619222 h 5613023"/>
              <a:gd name="connsiteX118" fmla="*/ 1332505 w 4172535"/>
              <a:gd name="connsiteY118" fmla="*/ 2178432 h 5613023"/>
              <a:gd name="connsiteX119" fmla="*/ 4156577 w 4172535"/>
              <a:gd name="connsiteY119" fmla="*/ 1830102 h 5613023"/>
              <a:gd name="connsiteX120" fmla="*/ 2923326 w 4172535"/>
              <a:gd name="connsiteY120" fmla="*/ 2069399 h 5613023"/>
              <a:gd name="connsiteX121" fmla="*/ 2511316 w 4172535"/>
              <a:gd name="connsiteY121" fmla="*/ 2611967 h 5613023"/>
              <a:gd name="connsiteX122" fmla="*/ 2076162 w 4172535"/>
              <a:gd name="connsiteY122" fmla="*/ 5382760 h 5613023"/>
              <a:gd name="connsiteX123" fmla="*/ 1983331 w 4172535"/>
              <a:gd name="connsiteY123" fmla="*/ 5599479 h 5613023"/>
              <a:gd name="connsiteX124" fmla="*/ 2006791 w 4172535"/>
              <a:gd name="connsiteY124" fmla="*/ 5613023 h 5613023"/>
              <a:gd name="connsiteX125" fmla="*/ 2101170 w 4172535"/>
              <a:gd name="connsiteY125" fmla="*/ 5392672 h 5613023"/>
              <a:gd name="connsiteX126" fmla="*/ 2538151 w 4172535"/>
              <a:gd name="connsiteY126" fmla="*/ 2609822 h 5613023"/>
              <a:gd name="connsiteX127" fmla="*/ 2928440 w 4172535"/>
              <a:gd name="connsiteY127" fmla="*/ 2095581 h 5613023"/>
              <a:gd name="connsiteX128" fmla="*/ 4161565 w 4172535"/>
              <a:gd name="connsiteY128" fmla="*/ 1856536 h 5613023"/>
              <a:gd name="connsiteX129" fmla="*/ 4172300 w 4172535"/>
              <a:gd name="connsiteY129" fmla="*/ 1840827 h 5613023"/>
              <a:gd name="connsiteX130" fmla="*/ 4156577 w 4172535"/>
              <a:gd name="connsiteY130" fmla="*/ 1830102 h 5613023"/>
              <a:gd name="connsiteX131" fmla="*/ 4142054 w 4172535"/>
              <a:gd name="connsiteY131" fmla="*/ 1755909 h 5613023"/>
              <a:gd name="connsiteX132" fmla="*/ 2900089 w 4172535"/>
              <a:gd name="connsiteY132" fmla="*/ 1996973 h 5613023"/>
              <a:gd name="connsiteX133" fmla="*/ 2435102 w 4172535"/>
              <a:gd name="connsiteY133" fmla="*/ 2612913 h 5613023"/>
              <a:gd name="connsiteX134" fmla="*/ 2006426 w 4172535"/>
              <a:gd name="connsiteY134" fmla="*/ 5352842 h 5613023"/>
              <a:gd name="connsiteX135" fmla="*/ 1917182 w 4172535"/>
              <a:gd name="connsiteY135" fmla="*/ 5561287 h 5613023"/>
              <a:gd name="connsiteX136" fmla="*/ 1940628 w 4172535"/>
              <a:gd name="connsiteY136" fmla="*/ 5574824 h 5613023"/>
              <a:gd name="connsiteX137" fmla="*/ 2031374 w 4172535"/>
              <a:gd name="connsiteY137" fmla="*/ 5362840 h 5613023"/>
              <a:gd name="connsiteX138" fmla="*/ 2461874 w 4172535"/>
              <a:gd name="connsiteY138" fmla="*/ 2610453 h 5613023"/>
              <a:gd name="connsiteX139" fmla="*/ 2905140 w 4172535"/>
              <a:gd name="connsiteY139" fmla="*/ 2022965 h 5613023"/>
              <a:gd name="connsiteX140" fmla="*/ 4147106 w 4172535"/>
              <a:gd name="connsiteY140" fmla="*/ 1782343 h 5613023"/>
              <a:gd name="connsiteX141" fmla="*/ 4157809 w 4172535"/>
              <a:gd name="connsiteY141" fmla="*/ 1766602 h 5613023"/>
              <a:gd name="connsiteX142" fmla="*/ 4142054 w 4172535"/>
              <a:gd name="connsiteY142" fmla="*/ 1755909 h 5613023"/>
              <a:gd name="connsiteX143" fmla="*/ 4127532 w 4172535"/>
              <a:gd name="connsiteY143" fmla="*/ 1681085 h 5613023"/>
              <a:gd name="connsiteX144" fmla="*/ 2876663 w 4172535"/>
              <a:gd name="connsiteY144" fmla="*/ 1923789 h 5613023"/>
              <a:gd name="connsiteX145" fmla="*/ 2358888 w 4172535"/>
              <a:gd name="connsiteY145" fmla="*/ 2612913 h 5613023"/>
              <a:gd name="connsiteX146" fmla="*/ 1936789 w 4172535"/>
              <a:gd name="connsiteY146" fmla="*/ 5322697 h 5613023"/>
              <a:gd name="connsiteX147" fmla="*/ 1851066 w 4172535"/>
              <a:gd name="connsiteY147" fmla="*/ 5523115 h 5613023"/>
              <a:gd name="connsiteX148" fmla="*/ 1874811 w 4172535"/>
              <a:gd name="connsiteY148" fmla="*/ 5536824 h 5613023"/>
              <a:gd name="connsiteX149" fmla="*/ 1961982 w 4172535"/>
              <a:gd name="connsiteY149" fmla="*/ 5333022 h 5613023"/>
              <a:gd name="connsiteX150" fmla="*/ 2386102 w 4172535"/>
              <a:gd name="connsiteY150" fmla="*/ 2611210 h 5613023"/>
              <a:gd name="connsiteX151" fmla="*/ 2882282 w 4172535"/>
              <a:gd name="connsiteY151" fmla="*/ 1950476 h 5613023"/>
              <a:gd name="connsiteX152" fmla="*/ 4132772 w 4172535"/>
              <a:gd name="connsiteY152" fmla="*/ 1707456 h 5613023"/>
              <a:gd name="connsiteX153" fmla="*/ 4143254 w 4172535"/>
              <a:gd name="connsiteY153" fmla="*/ 1691810 h 5613023"/>
              <a:gd name="connsiteX154" fmla="*/ 4127532 w 4172535"/>
              <a:gd name="connsiteY154" fmla="*/ 1681085 h 5613023"/>
              <a:gd name="connsiteX155" fmla="*/ 4113008 w 4172535"/>
              <a:gd name="connsiteY155" fmla="*/ 1606639 h 5613023"/>
              <a:gd name="connsiteX156" fmla="*/ 2853615 w 4172535"/>
              <a:gd name="connsiteY156" fmla="*/ 1851363 h 5613023"/>
              <a:gd name="connsiteX157" fmla="*/ 2282737 w 4172535"/>
              <a:gd name="connsiteY157" fmla="*/ 2614049 h 5613023"/>
              <a:gd name="connsiteX158" fmla="*/ 1867344 w 4172535"/>
              <a:gd name="connsiteY158" fmla="*/ 5291602 h 5613023"/>
              <a:gd name="connsiteX159" fmla="*/ 1784711 w 4172535"/>
              <a:gd name="connsiteY159" fmla="*/ 5484805 h 5613023"/>
              <a:gd name="connsiteX160" fmla="*/ 1808169 w 4172535"/>
              <a:gd name="connsiteY160" fmla="*/ 5498348 h 5613023"/>
              <a:gd name="connsiteX161" fmla="*/ 1891761 w 4172535"/>
              <a:gd name="connsiteY161" fmla="*/ 5302825 h 5613023"/>
              <a:gd name="connsiteX162" fmla="*/ 2309447 w 4172535"/>
              <a:gd name="connsiteY162" fmla="*/ 2611651 h 5613023"/>
              <a:gd name="connsiteX163" fmla="*/ 2858793 w 4172535"/>
              <a:gd name="connsiteY163" fmla="*/ 1877608 h 5613023"/>
              <a:gd name="connsiteX164" fmla="*/ 4117997 w 4172535"/>
              <a:gd name="connsiteY164" fmla="*/ 1633074 h 5613023"/>
              <a:gd name="connsiteX165" fmla="*/ 4128731 w 4172535"/>
              <a:gd name="connsiteY165" fmla="*/ 1617364 h 5613023"/>
              <a:gd name="connsiteX166" fmla="*/ 4113008 w 4172535"/>
              <a:gd name="connsiteY166" fmla="*/ 1606639 h 5613023"/>
              <a:gd name="connsiteX167" fmla="*/ 4098549 w 4172535"/>
              <a:gd name="connsiteY167" fmla="*/ 1532257 h 5613023"/>
              <a:gd name="connsiteX168" fmla="*/ 2830379 w 4172535"/>
              <a:gd name="connsiteY168" fmla="*/ 1778621 h 5613023"/>
              <a:gd name="connsiteX169" fmla="*/ 2206649 w 4172535"/>
              <a:gd name="connsiteY169" fmla="*/ 2614554 h 5613023"/>
              <a:gd name="connsiteX170" fmla="*/ 1797500 w 4172535"/>
              <a:gd name="connsiteY170" fmla="*/ 5261699 h 5613023"/>
              <a:gd name="connsiteX171" fmla="*/ 1718479 w 4172535"/>
              <a:gd name="connsiteY171" fmla="*/ 5446566 h 5613023"/>
              <a:gd name="connsiteX172" fmla="*/ 1742049 w 4172535"/>
              <a:gd name="connsiteY172" fmla="*/ 5460174 h 5613023"/>
              <a:gd name="connsiteX173" fmla="*/ 1822545 w 4172535"/>
              <a:gd name="connsiteY173" fmla="*/ 5271824 h 5613023"/>
              <a:gd name="connsiteX174" fmla="*/ 2233422 w 4172535"/>
              <a:gd name="connsiteY174" fmla="*/ 2612535 h 5613023"/>
              <a:gd name="connsiteX175" fmla="*/ 2835556 w 4172535"/>
              <a:gd name="connsiteY175" fmla="*/ 1804992 h 5613023"/>
              <a:gd name="connsiteX176" fmla="*/ 4103726 w 4172535"/>
              <a:gd name="connsiteY176" fmla="*/ 1558502 h 5613023"/>
              <a:gd name="connsiteX177" fmla="*/ 4104232 w 4172535"/>
              <a:gd name="connsiteY177" fmla="*/ 1558502 h 5613023"/>
              <a:gd name="connsiteX178" fmla="*/ 4114088 w 4172535"/>
              <a:gd name="connsiteY178" fmla="*/ 1543209 h 5613023"/>
              <a:gd name="connsiteX179" fmla="*/ 4098549 w 4172535"/>
              <a:gd name="connsiteY179" fmla="*/ 1532257 h 5613023"/>
              <a:gd name="connsiteX180" fmla="*/ 4084089 w 4172535"/>
              <a:gd name="connsiteY180" fmla="*/ 1457812 h 5613023"/>
              <a:gd name="connsiteX181" fmla="*/ 2807205 w 4172535"/>
              <a:gd name="connsiteY181" fmla="*/ 1705942 h 5613023"/>
              <a:gd name="connsiteX182" fmla="*/ 2130120 w 4172535"/>
              <a:gd name="connsiteY182" fmla="*/ 2615248 h 5613023"/>
              <a:gd name="connsiteX183" fmla="*/ 1727599 w 4172535"/>
              <a:gd name="connsiteY183" fmla="*/ 5231668 h 5613023"/>
              <a:gd name="connsiteX184" fmla="*/ 1652165 w 4172535"/>
              <a:gd name="connsiteY184" fmla="*/ 5408280 h 5613023"/>
              <a:gd name="connsiteX185" fmla="*/ 1675819 w 4172535"/>
              <a:gd name="connsiteY185" fmla="*/ 5421936 h 5613023"/>
              <a:gd name="connsiteX186" fmla="*/ 1752828 w 4172535"/>
              <a:gd name="connsiteY186" fmla="*/ 5241619 h 5613023"/>
              <a:gd name="connsiteX187" fmla="*/ 2157208 w 4172535"/>
              <a:gd name="connsiteY187" fmla="*/ 2612913 h 5613023"/>
              <a:gd name="connsiteX188" fmla="*/ 2812383 w 4172535"/>
              <a:gd name="connsiteY188" fmla="*/ 1732250 h 5613023"/>
              <a:gd name="connsiteX189" fmla="*/ 4089267 w 4172535"/>
              <a:gd name="connsiteY189" fmla="*/ 1484057 h 5613023"/>
              <a:gd name="connsiteX190" fmla="*/ 4099812 w 4172535"/>
              <a:gd name="connsiteY190" fmla="*/ 1468347 h 5613023"/>
              <a:gd name="connsiteX191" fmla="*/ 4084089 w 4172535"/>
              <a:gd name="connsiteY191" fmla="*/ 1457812 h 5613023"/>
              <a:gd name="connsiteX192" fmla="*/ 4069376 w 4172535"/>
              <a:gd name="connsiteY192" fmla="*/ 1383366 h 5613023"/>
              <a:gd name="connsiteX193" fmla="*/ 2784031 w 4172535"/>
              <a:gd name="connsiteY193" fmla="*/ 1633263 h 5613023"/>
              <a:gd name="connsiteX194" fmla="*/ 2054348 w 4172535"/>
              <a:gd name="connsiteY194" fmla="*/ 2615815 h 5613023"/>
              <a:gd name="connsiteX195" fmla="*/ 1657855 w 4172535"/>
              <a:gd name="connsiteY195" fmla="*/ 5201853 h 5613023"/>
              <a:gd name="connsiteX196" fmla="*/ 1586024 w 4172535"/>
              <a:gd name="connsiteY196" fmla="*/ 5370093 h 5613023"/>
              <a:gd name="connsiteX197" fmla="*/ 1609720 w 4172535"/>
              <a:gd name="connsiteY197" fmla="*/ 5383774 h 5613023"/>
              <a:gd name="connsiteX198" fmla="*/ 1683084 w 4172535"/>
              <a:gd name="connsiteY198" fmla="*/ 5211857 h 5613023"/>
              <a:gd name="connsiteX199" fmla="*/ 2081120 w 4172535"/>
              <a:gd name="connsiteY199" fmla="*/ 2613355 h 5613023"/>
              <a:gd name="connsiteX200" fmla="*/ 2789209 w 4172535"/>
              <a:gd name="connsiteY200" fmla="*/ 1659571 h 5613023"/>
              <a:gd name="connsiteX201" fmla="*/ 4074491 w 4172535"/>
              <a:gd name="connsiteY201" fmla="*/ 1409611 h 5613023"/>
              <a:gd name="connsiteX202" fmla="*/ 4075274 w 4172535"/>
              <a:gd name="connsiteY202" fmla="*/ 1409460 h 5613023"/>
              <a:gd name="connsiteX203" fmla="*/ 4085383 w 4172535"/>
              <a:gd name="connsiteY203" fmla="*/ 1393467 h 5613023"/>
              <a:gd name="connsiteX204" fmla="*/ 4069376 w 4172535"/>
              <a:gd name="connsiteY204" fmla="*/ 1383366 h 5613023"/>
              <a:gd name="connsiteX205" fmla="*/ 4055485 w 4172535"/>
              <a:gd name="connsiteY205" fmla="*/ 1308858 h 5613023"/>
              <a:gd name="connsiteX206" fmla="*/ 2761047 w 4172535"/>
              <a:gd name="connsiteY206" fmla="*/ 1560584 h 5613023"/>
              <a:gd name="connsiteX207" fmla="*/ 1978070 w 4172535"/>
              <a:gd name="connsiteY207" fmla="*/ 2616509 h 5613023"/>
              <a:gd name="connsiteX208" fmla="*/ 1588386 w 4172535"/>
              <a:gd name="connsiteY208" fmla="*/ 5171785 h 5613023"/>
              <a:gd name="connsiteX209" fmla="*/ 1520054 w 4172535"/>
              <a:gd name="connsiteY209" fmla="*/ 5332005 h 5613023"/>
              <a:gd name="connsiteX210" fmla="*/ 1543390 w 4172535"/>
              <a:gd name="connsiteY210" fmla="*/ 5345478 h 5613023"/>
              <a:gd name="connsiteX211" fmla="*/ 1613243 w 4172535"/>
              <a:gd name="connsiteY211" fmla="*/ 5181688 h 5613023"/>
              <a:gd name="connsiteX212" fmla="*/ 2004906 w 4172535"/>
              <a:gd name="connsiteY212" fmla="*/ 2613986 h 5613023"/>
              <a:gd name="connsiteX213" fmla="*/ 2766225 w 4172535"/>
              <a:gd name="connsiteY213" fmla="*/ 1586955 h 5613023"/>
              <a:gd name="connsiteX214" fmla="*/ 4060663 w 4172535"/>
              <a:gd name="connsiteY214" fmla="*/ 1335166 h 5613023"/>
              <a:gd name="connsiteX215" fmla="*/ 4071239 w 4172535"/>
              <a:gd name="connsiteY215" fmla="*/ 1319425 h 5613023"/>
              <a:gd name="connsiteX216" fmla="*/ 4055485 w 4172535"/>
              <a:gd name="connsiteY216" fmla="*/ 1308858 h 5613023"/>
              <a:gd name="connsiteX217" fmla="*/ 4040583 w 4172535"/>
              <a:gd name="connsiteY217" fmla="*/ 1234349 h 5613023"/>
              <a:gd name="connsiteX218" fmla="*/ 2737558 w 4172535"/>
              <a:gd name="connsiteY218" fmla="*/ 1487779 h 5613023"/>
              <a:gd name="connsiteX219" fmla="*/ 1901983 w 4172535"/>
              <a:gd name="connsiteY219" fmla="*/ 2617077 h 5613023"/>
              <a:gd name="connsiteX220" fmla="*/ 1518537 w 4172535"/>
              <a:gd name="connsiteY220" fmla="*/ 5142023 h 5613023"/>
              <a:gd name="connsiteX221" fmla="*/ 1453858 w 4172535"/>
              <a:gd name="connsiteY221" fmla="*/ 5293787 h 5613023"/>
              <a:gd name="connsiteX222" fmla="*/ 1477338 w 4172535"/>
              <a:gd name="connsiteY222" fmla="*/ 5307343 h 5613023"/>
              <a:gd name="connsiteX223" fmla="*/ 1543580 w 4172535"/>
              <a:gd name="connsiteY223" fmla="*/ 5151912 h 5613023"/>
              <a:gd name="connsiteX224" fmla="*/ 1928819 w 4172535"/>
              <a:gd name="connsiteY224" fmla="*/ 2614617 h 5613023"/>
              <a:gd name="connsiteX225" fmla="*/ 2742799 w 4172535"/>
              <a:gd name="connsiteY225" fmla="*/ 1514213 h 5613023"/>
              <a:gd name="connsiteX226" fmla="*/ 4045761 w 4172535"/>
              <a:gd name="connsiteY226" fmla="*/ 1260594 h 5613023"/>
              <a:gd name="connsiteX227" fmla="*/ 4056432 w 4172535"/>
              <a:gd name="connsiteY227" fmla="*/ 1244822 h 5613023"/>
              <a:gd name="connsiteX228" fmla="*/ 4056413 w 4172535"/>
              <a:gd name="connsiteY228" fmla="*/ 1244728 h 5613023"/>
              <a:gd name="connsiteX229" fmla="*/ 4040583 w 4172535"/>
              <a:gd name="connsiteY229" fmla="*/ 1234349 h 5613023"/>
              <a:gd name="connsiteX230" fmla="*/ 4026060 w 4172535"/>
              <a:gd name="connsiteY230" fmla="*/ 1160030 h 5613023"/>
              <a:gd name="connsiteX231" fmla="*/ 2714447 w 4172535"/>
              <a:gd name="connsiteY231" fmla="*/ 1415290 h 5613023"/>
              <a:gd name="connsiteX232" fmla="*/ 1825769 w 4172535"/>
              <a:gd name="connsiteY232" fmla="*/ 2617708 h 5613023"/>
              <a:gd name="connsiteX233" fmla="*/ 1448574 w 4172535"/>
              <a:gd name="connsiteY233" fmla="*/ 5111997 h 5613023"/>
              <a:gd name="connsiteX234" fmla="*/ 1387467 w 4172535"/>
              <a:gd name="connsiteY234" fmla="*/ 5255456 h 5613023"/>
              <a:gd name="connsiteX235" fmla="*/ 1410985 w 4172535"/>
              <a:gd name="connsiteY235" fmla="*/ 5269034 h 5613023"/>
              <a:gd name="connsiteX236" fmla="*/ 1473684 w 4172535"/>
              <a:gd name="connsiteY236" fmla="*/ 5121789 h 5613023"/>
              <a:gd name="connsiteX237" fmla="*/ 1852542 w 4172535"/>
              <a:gd name="connsiteY237" fmla="*/ 2615058 h 5613023"/>
              <a:gd name="connsiteX238" fmla="*/ 2719625 w 4172535"/>
              <a:gd name="connsiteY238" fmla="*/ 1441598 h 5613023"/>
              <a:gd name="connsiteX239" fmla="*/ 4031301 w 4172535"/>
              <a:gd name="connsiteY239" fmla="*/ 1186338 h 5613023"/>
              <a:gd name="connsiteX240" fmla="*/ 4041909 w 4172535"/>
              <a:gd name="connsiteY240" fmla="*/ 1170566 h 5613023"/>
              <a:gd name="connsiteX241" fmla="*/ 4026060 w 4172535"/>
              <a:gd name="connsiteY241" fmla="*/ 1160030 h 5613023"/>
              <a:gd name="connsiteX242" fmla="*/ 4011537 w 4172535"/>
              <a:gd name="connsiteY242" fmla="*/ 1085522 h 5613023"/>
              <a:gd name="connsiteX243" fmla="*/ 2690895 w 4172535"/>
              <a:gd name="connsiteY243" fmla="*/ 1342800 h 5613023"/>
              <a:gd name="connsiteX244" fmla="*/ 1749302 w 4172535"/>
              <a:gd name="connsiteY244" fmla="*/ 2618528 h 5613023"/>
              <a:gd name="connsiteX245" fmla="*/ 1378644 w 4172535"/>
              <a:gd name="connsiteY245" fmla="*/ 5082431 h 5613023"/>
              <a:gd name="connsiteX246" fmla="*/ 1321276 w 4172535"/>
              <a:gd name="connsiteY246" fmla="*/ 5217241 h 5613023"/>
              <a:gd name="connsiteX247" fmla="*/ 1344809 w 4172535"/>
              <a:gd name="connsiteY247" fmla="*/ 5230828 h 5613023"/>
              <a:gd name="connsiteX248" fmla="*/ 1403833 w 4172535"/>
              <a:gd name="connsiteY248" fmla="*/ 5092118 h 5613023"/>
              <a:gd name="connsiteX249" fmla="*/ 1776327 w 4172535"/>
              <a:gd name="connsiteY249" fmla="*/ 2615879 h 5613023"/>
              <a:gd name="connsiteX250" fmla="*/ 2696325 w 4172535"/>
              <a:gd name="connsiteY250" fmla="*/ 1368919 h 5613023"/>
              <a:gd name="connsiteX251" fmla="*/ 4016715 w 4172535"/>
              <a:gd name="connsiteY251" fmla="*/ 1111767 h 5613023"/>
              <a:gd name="connsiteX252" fmla="*/ 4027386 w 4172535"/>
              <a:gd name="connsiteY252" fmla="*/ 1095995 h 5613023"/>
              <a:gd name="connsiteX253" fmla="*/ 4011537 w 4172535"/>
              <a:gd name="connsiteY253" fmla="*/ 1085522 h 5613023"/>
              <a:gd name="connsiteX254" fmla="*/ 3996825 w 4172535"/>
              <a:gd name="connsiteY254" fmla="*/ 1011203 h 5613023"/>
              <a:gd name="connsiteX255" fmla="*/ 2667595 w 4172535"/>
              <a:gd name="connsiteY255" fmla="*/ 1269869 h 5613023"/>
              <a:gd name="connsiteX256" fmla="*/ 1673467 w 4172535"/>
              <a:gd name="connsiteY256" fmla="*/ 2618844 h 5613023"/>
              <a:gd name="connsiteX257" fmla="*/ 1309084 w 4172535"/>
              <a:gd name="connsiteY257" fmla="*/ 5052141 h 5613023"/>
              <a:gd name="connsiteX258" fmla="*/ 1255123 w 4172535"/>
              <a:gd name="connsiteY258" fmla="*/ 5179047 h 5613023"/>
              <a:gd name="connsiteX259" fmla="*/ 1278582 w 4172535"/>
              <a:gd name="connsiteY259" fmla="*/ 5192591 h 5613023"/>
              <a:gd name="connsiteX260" fmla="*/ 1334058 w 4172535"/>
              <a:gd name="connsiteY260" fmla="*/ 5062112 h 5613023"/>
              <a:gd name="connsiteX261" fmla="*/ 1700177 w 4172535"/>
              <a:gd name="connsiteY261" fmla="*/ 2616383 h 5613023"/>
              <a:gd name="connsiteX262" fmla="*/ 2672899 w 4172535"/>
              <a:gd name="connsiteY262" fmla="*/ 1296114 h 5613023"/>
              <a:gd name="connsiteX263" fmla="*/ 4002003 w 4172535"/>
              <a:gd name="connsiteY263" fmla="*/ 1037448 h 5613023"/>
              <a:gd name="connsiteX264" fmla="*/ 4012674 w 4172535"/>
              <a:gd name="connsiteY264" fmla="*/ 1021675 h 5613023"/>
              <a:gd name="connsiteX265" fmla="*/ 3996825 w 4172535"/>
              <a:gd name="connsiteY265" fmla="*/ 1011203 h 5613023"/>
              <a:gd name="connsiteX266" fmla="*/ 3982491 w 4172535"/>
              <a:gd name="connsiteY266" fmla="*/ 936505 h 5613023"/>
              <a:gd name="connsiteX267" fmla="*/ 2644611 w 4172535"/>
              <a:gd name="connsiteY267" fmla="*/ 1197190 h 5613023"/>
              <a:gd name="connsiteX268" fmla="*/ 1597253 w 4172535"/>
              <a:gd name="connsiteY268" fmla="*/ 2619601 h 5613023"/>
              <a:gd name="connsiteX269" fmla="*/ 1239304 w 4172535"/>
              <a:gd name="connsiteY269" fmla="*/ 5022579 h 5613023"/>
              <a:gd name="connsiteX270" fmla="*/ 1189037 w 4172535"/>
              <a:gd name="connsiteY270" fmla="*/ 5140893 h 5613023"/>
              <a:gd name="connsiteX271" fmla="*/ 1212404 w 4172535"/>
              <a:gd name="connsiteY271" fmla="*/ 5154384 h 5613023"/>
              <a:gd name="connsiteX272" fmla="*/ 1264254 w 4172535"/>
              <a:gd name="connsiteY272" fmla="*/ 5032331 h 5613023"/>
              <a:gd name="connsiteX273" fmla="*/ 1624026 w 4172535"/>
              <a:gd name="connsiteY273" fmla="*/ 2616888 h 5613023"/>
              <a:gd name="connsiteX274" fmla="*/ 2649915 w 4172535"/>
              <a:gd name="connsiteY274" fmla="*/ 1223561 h 5613023"/>
              <a:gd name="connsiteX275" fmla="*/ 3987921 w 4172535"/>
              <a:gd name="connsiteY275" fmla="*/ 962687 h 5613023"/>
              <a:gd name="connsiteX276" fmla="*/ 3998340 w 4172535"/>
              <a:gd name="connsiteY276" fmla="*/ 947041 h 5613023"/>
              <a:gd name="connsiteX277" fmla="*/ 3982491 w 4172535"/>
              <a:gd name="connsiteY277" fmla="*/ 936505 h 5613023"/>
              <a:gd name="connsiteX278" fmla="*/ 3968347 w 4172535"/>
              <a:gd name="connsiteY278" fmla="*/ 862123 h 5613023"/>
              <a:gd name="connsiteX279" fmla="*/ 2621501 w 4172535"/>
              <a:gd name="connsiteY279" fmla="*/ 1124889 h 5613023"/>
              <a:gd name="connsiteX280" fmla="*/ 1521166 w 4172535"/>
              <a:gd name="connsiteY280" fmla="*/ 2620610 h 5613023"/>
              <a:gd name="connsiteX281" fmla="*/ 1169606 w 4172535"/>
              <a:gd name="connsiteY281" fmla="*/ 4992875 h 5613023"/>
              <a:gd name="connsiteX282" fmla="*/ 1122962 w 4172535"/>
              <a:gd name="connsiteY282" fmla="*/ 5102744 h 5613023"/>
              <a:gd name="connsiteX283" fmla="*/ 1146248 w 4172535"/>
              <a:gd name="connsiteY283" fmla="*/ 5116188 h 5613023"/>
              <a:gd name="connsiteX284" fmla="*/ 1194551 w 4172535"/>
              <a:gd name="connsiteY284" fmla="*/ 5002394 h 5613023"/>
              <a:gd name="connsiteX285" fmla="*/ 1547875 w 4172535"/>
              <a:gd name="connsiteY285" fmla="*/ 2617582 h 5613023"/>
              <a:gd name="connsiteX286" fmla="*/ 2626994 w 4172535"/>
              <a:gd name="connsiteY286" fmla="*/ 1150882 h 5613023"/>
              <a:gd name="connsiteX287" fmla="*/ 3973525 w 4172535"/>
              <a:gd name="connsiteY287" fmla="*/ 888431 h 5613023"/>
              <a:gd name="connsiteX288" fmla="*/ 3984101 w 4172535"/>
              <a:gd name="connsiteY288" fmla="*/ 872690 h 5613023"/>
              <a:gd name="connsiteX289" fmla="*/ 3968347 w 4172535"/>
              <a:gd name="connsiteY289" fmla="*/ 862123 h 5613023"/>
              <a:gd name="connsiteX290" fmla="*/ 2576037 w 4172535"/>
              <a:gd name="connsiteY290" fmla="*/ 2475 h 5613023"/>
              <a:gd name="connsiteX291" fmla="*/ 2571750 w 4172535"/>
              <a:gd name="connsiteY291" fmla="*/ 0 h 5613023"/>
              <a:gd name="connsiteX292" fmla="*/ 2569593 w 4172535"/>
              <a:gd name="connsiteY292" fmla="*/ 3737 h 5613023"/>
              <a:gd name="connsiteX293" fmla="*/ 2676037 w 4172535"/>
              <a:gd name="connsiteY293" fmla="*/ 60210 h 5613023"/>
              <a:gd name="connsiteX294" fmla="*/ 2640711 w 4172535"/>
              <a:gd name="connsiteY294" fmla="*/ 39815 h 5613023"/>
              <a:gd name="connsiteX295" fmla="*/ 2537045 w 4172535"/>
              <a:gd name="connsiteY295" fmla="*/ 60112 h 5613023"/>
              <a:gd name="connsiteX296" fmla="*/ 2519261 w 4172535"/>
              <a:gd name="connsiteY296" fmla="*/ 90915 h 5613023"/>
              <a:gd name="connsiteX297" fmla="*/ 2775934 w 4172535"/>
              <a:gd name="connsiteY297" fmla="*/ 117886 h 5613023"/>
              <a:gd name="connsiteX298" fmla="*/ 2740624 w 4172535"/>
              <a:gd name="connsiteY298" fmla="*/ 97499 h 5613023"/>
              <a:gd name="connsiteX299" fmla="*/ 2486769 w 4172535"/>
              <a:gd name="connsiteY299" fmla="*/ 147191 h 5613023"/>
              <a:gd name="connsiteX300" fmla="*/ 2468990 w 4172535"/>
              <a:gd name="connsiteY300" fmla="*/ 177986 h 5613023"/>
              <a:gd name="connsiteX301" fmla="*/ 2875607 w 4172535"/>
              <a:gd name="connsiteY301" fmla="*/ 175432 h 5613023"/>
              <a:gd name="connsiteX302" fmla="*/ 2840431 w 4172535"/>
              <a:gd name="connsiteY302" fmla="*/ 155123 h 5613023"/>
              <a:gd name="connsiteX303" fmla="*/ 2436576 w 4172535"/>
              <a:gd name="connsiteY303" fmla="*/ 234129 h 5613023"/>
              <a:gd name="connsiteX304" fmla="*/ 2418876 w 4172535"/>
              <a:gd name="connsiteY304" fmla="*/ 264786 h 5613023"/>
              <a:gd name="connsiteX305" fmla="*/ 2975594 w 4172535"/>
              <a:gd name="connsiteY305" fmla="*/ 233159 h 5613023"/>
              <a:gd name="connsiteX306" fmla="*/ 2940418 w 4172535"/>
              <a:gd name="connsiteY306" fmla="*/ 212851 h 5613023"/>
              <a:gd name="connsiteX307" fmla="*/ 2386287 w 4172535"/>
              <a:gd name="connsiteY307" fmla="*/ 321231 h 5613023"/>
              <a:gd name="connsiteX308" fmla="*/ 2368410 w 4172535"/>
              <a:gd name="connsiteY308" fmla="*/ 352196 h 5613023"/>
              <a:gd name="connsiteX309" fmla="*/ 2371327 w 4172535"/>
              <a:gd name="connsiteY309" fmla="*/ 351478 h 5613023"/>
              <a:gd name="connsiteX310" fmla="*/ 3075640 w 4172535"/>
              <a:gd name="connsiteY310" fmla="*/ 290921 h 5613023"/>
              <a:gd name="connsiteX311" fmla="*/ 3040348 w 4172535"/>
              <a:gd name="connsiteY311" fmla="*/ 270545 h 5613023"/>
              <a:gd name="connsiteX312" fmla="*/ 2389323 w 4172535"/>
              <a:gd name="connsiteY312" fmla="*/ 397849 h 5613023"/>
              <a:gd name="connsiteX313" fmla="*/ 2334154 w 4172535"/>
              <a:gd name="connsiteY313" fmla="*/ 411528 h 5613023"/>
              <a:gd name="connsiteX314" fmla="*/ 2315502 w 4172535"/>
              <a:gd name="connsiteY314" fmla="*/ 443835 h 5613023"/>
              <a:gd name="connsiteX315" fmla="*/ 2394627 w 4172535"/>
              <a:gd name="connsiteY315" fmla="*/ 424220 h 5613023"/>
              <a:gd name="connsiteX316" fmla="*/ 3175538 w 4172535"/>
              <a:gd name="connsiteY316" fmla="*/ 348597 h 5613023"/>
              <a:gd name="connsiteX317" fmla="*/ 3140418 w 4172535"/>
              <a:gd name="connsiteY317" fmla="*/ 328321 h 5613023"/>
              <a:gd name="connsiteX318" fmla="*/ 2412496 w 4172535"/>
              <a:gd name="connsiteY318" fmla="*/ 470590 h 5613023"/>
              <a:gd name="connsiteX319" fmla="*/ 2281274 w 4172535"/>
              <a:gd name="connsiteY319" fmla="*/ 503119 h 5613023"/>
              <a:gd name="connsiteX320" fmla="*/ 2262691 w 4172535"/>
              <a:gd name="connsiteY320" fmla="*/ 535306 h 5613023"/>
              <a:gd name="connsiteX321" fmla="*/ 2417864 w 4172535"/>
              <a:gd name="connsiteY321" fmla="*/ 496836 h 5613023"/>
              <a:gd name="connsiteX322" fmla="*/ 3275431 w 4172535"/>
              <a:gd name="connsiteY322" fmla="*/ 406271 h 5613023"/>
              <a:gd name="connsiteX323" fmla="*/ 3240812 w 4172535"/>
              <a:gd name="connsiteY323" fmla="*/ 386283 h 5613023"/>
              <a:gd name="connsiteX324" fmla="*/ 2435796 w 4172535"/>
              <a:gd name="connsiteY324" fmla="*/ 543585 h 5613023"/>
              <a:gd name="connsiteX325" fmla="*/ 2257167 w 4172535"/>
              <a:gd name="connsiteY325" fmla="*/ 587822 h 5613023"/>
              <a:gd name="connsiteX326" fmla="*/ 2226054 w 4172535"/>
              <a:gd name="connsiteY326" fmla="*/ 598765 h 5613023"/>
              <a:gd name="connsiteX327" fmla="*/ 2205753 w 4172535"/>
              <a:gd name="connsiteY327" fmla="*/ 633926 h 5613023"/>
              <a:gd name="connsiteX328" fmla="*/ 2264841 w 4172535"/>
              <a:gd name="connsiteY328" fmla="*/ 613129 h 5613023"/>
              <a:gd name="connsiteX329" fmla="*/ 2440974 w 4172535"/>
              <a:gd name="connsiteY329" fmla="*/ 569451 h 5613023"/>
              <a:gd name="connsiteX330" fmla="*/ 3375392 w 4172535"/>
              <a:gd name="connsiteY330" fmla="*/ 463983 h 5613023"/>
              <a:gd name="connsiteX331" fmla="*/ 3340350 w 4172535"/>
              <a:gd name="connsiteY331" fmla="*/ 443751 h 5613023"/>
              <a:gd name="connsiteX332" fmla="*/ 2459222 w 4172535"/>
              <a:gd name="connsiteY332" fmla="*/ 615885 h 5613023"/>
              <a:gd name="connsiteX333" fmla="*/ 2286845 w 4172535"/>
              <a:gd name="connsiteY333" fmla="*/ 658576 h 5613023"/>
              <a:gd name="connsiteX334" fmla="*/ 2167241 w 4172535"/>
              <a:gd name="connsiteY334" fmla="*/ 700632 h 5613023"/>
              <a:gd name="connsiteX335" fmla="*/ 2146734 w 4172535"/>
              <a:gd name="connsiteY335" fmla="*/ 736150 h 5613023"/>
              <a:gd name="connsiteX336" fmla="*/ 2294298 w 4172535"/>
              <a:gd name="connsiteY336" fmla="*/ 684230 h 5613023"/>
              <a:gd name="connsiteX337" fmla="*/ 2464148 w 4172535"/>
              <a:gd name="connsiteY337" fmla="*/ 642130 h 5613023"/>
              <a:gd name="connsiteX338" fmla="*/ 3475571 w 4172535"/>
              <a:gd name="connsiteY338" fmla="*/ 521822 h 5613023"/>
              <a:gd name="connsiteX339" fmla="*/ 3440382 w 4172535"/>
              <a:gd name="connsiteY339" fmla="*/ 501505 h 5613023"/>
              <a:gd name="connsiteX340" fmla="*/ 2482207 w 4172535"/>
              <a:gd name="connsiteY340" fmla="*/ 688690 h 5613023"/>
              <a:gd name="connsiteX341" fmla="*/ 2157418 w 4172535"/>
              <a:gd name="connsiteY341" fmla="*/ 785641 h 5613023"/>
              <a:gd name="connsiteX342" fmla="*/ 2103883 w 4172535"/>
              <a:gd name="connsiteY342" fmla="*/ 810370 h 5613023"/>
              <a:gd name="connsiteX343" fmla="*/ 2080642 w 4172535"/>
              <a:gd name="connsiteY343" fmla="*/ 850624 h 5613023"/>
              <a:gd name="connsiteX344" fmla="*/ 2167626 w 4172535"/>
              <a:gd name="connsiteY344" fmla="*/ 810407 h 5613023"/>
              <a:gd name="connsiteX345" fmla="*/ 2487510 w 4172535"/>
              <a:gd name="connsiteY345" fmla="*/ 714746 h 5613023"/>
              <a:gd name="connsiteX346" fmla="*/ 3575715 w 4172535"/>
              <a:gd name="connsiteY346" fmla="*/ 579640 h 5613023"/>
              <a:gd name="connsiteX347" fmla="*/ 3540445 w 4172535"/>
              <a:gd name="connsiteY347" fmla="*/ 559276 h 5613023"/>
              <a:gd name="connsiteX348" fmla="*/ 2505443 w 4172535"/>
              <a:gd name="connsiteY348" fmla="*/ 761243 h 5613023"/>
              <a:gd name="connsiteX349" fmla="*/ 2047910 w 4172535"/>
              <a:gd name="connsiteY349" fmla="*/ 921524 h 5613023"/>
              <a:gd name="connsiteX350" fmla="*/ 2035568 w 4172535"/>
              <a:gd name="connsiteY350" fmla="*/ 928695 h 5613023"/>
              <a:gd name="connsiteX351" fmla="*/ 2008623 w 4172535"/>
              <a:gd name="connsiteY351" fmla="*/ 975366 h 5613023"/>
              <a:gd name="connsiteX352" fmla="*/ 2060276 w 4172535"/>
              <a:gd name="connsiteY352" fmla="*/ 945343 h 5613023"/>
              <a:gd name="connsiteX353" fmla="*/ 2510621 w 4172535"/>
              <a:gd name="connsiteY353" fmla="*/ 787488 h 5613023"/>
              <a:gd name="connsiteX354" fmla="*/ 3675634 w 4172535"/>
              <a:gd name="connsiteY354" fmla="*/ 637328 h 5613023"/>
              <a:gd name="connsiteX355" fmla="*/ 3640173 w 4172535"/>
              <a:gd name="connsiteY355" fmla="*/ 616855 h 5613023"/>
              <a:gd name="connsiteX356" fmla="*/ 2528680 w 4172535"/>
              <a:gd name="connsiteY356" fmla="*/ 833796 h 5613023"/>
              <a:gd name="connsiteX357" fmla="*/ 1966063 w 4172535"/>
              <a:gd name="connsiteY357" fmla="*/ 1058906 h 5613023"/>
              <a:gd name="connsiteX358" fmla="*/ 1956512 w 4172535"/>
              <a:gd name="connsiteY358" fmla="*/ 1065624 h 5613023"/>
              <a:gd name="connsiteX359" fmla="*/ 1924686 w 4172535"/>
              <a:gd name="connsiteY359" fmla="*/ 1120749 h 5613023"/>
              <a:gd name="connsiteX360" fmla="*/ 1972297 w 4172535"/>
              <a:gd name="connsiteY360" fmla="*/ 1086831 h 5613023"/>
              <a:gd name="connsiteX361" fmla="*/ 2533921 w 4172535"/>
              <a:gd name="connsiteY361" fmla="*/ 860230 h 5613023"/>
              <a:gd name="connsiteX362" fmla="*/ 3775430 w 4172535"/>
              <a:gd name="connsiteY362" fmla="*/ 694945 h 5613023"/>
              <a:gd name="connsiteX363" fmla="*/ 3739942 w 4172535"/>
              <a:gd name="connsiteY363" fmla="*/ 674456 h 5613023"/>
              <a:gd name="connsiteX364" fmla="*/ 2551980 w 4172535"/>
              <a:gd name="connsiteY364" fmla="*/ 906222 h 5613023"/>
              <a:gd name="connsiteX365" fmla="*/ 1883548 w 4172535"/>
              <a:gd name="connsiteY365" fmla="*/ 1210367 h 5613023"/>
              <a:gd name="connsiteX366" fmla="*/ 1862566 w 4172535"/>
              <a:gd name="connsiteY366" fmla="*/ 1228344 h 5613023"/>
              <a:gd name="connsiteX367" fmla="*/ 1822113 w 4172535"/>
              <a:gd name="connsiteY367" fmla="*/ 1298411 h 5613023"/>
              <a:gd name="connsiteX368" fmla="*/ 1900091 w 4172535"/>
              <a:gd name="connsiteY368" fmla="*/ 1231612 h 5613023"/>
              <a:gd name="connsiteX369" fmla="*/ 2557094 w 4172535"/>
              <a:gd name="connsiteY369" fmla="*/ 932783 h 5613023"/>
              <a:gd name="connsiteX370" fmla="*/ 3875651 w 4172535"/>
              <a:gd name="connsiteY370" fmla="*/ 752808 h 5613023"/>
              <a:gd name="connsiteX371" fmla="*/ 3840301 w 4172535"/>
              <a:gd name="connsiteY371" fmla="*/ 732399 h 5613023"/>
              <a:gd name="connsiteX372" fmla="*/ 2574964 w 4172535"/>
              <a:gd name="connsiteY372" fmla="*/ 979279 h 5613023"/>
              <a:gd name="connsiteX373" fmla="*/ 1735391 w 4172535"/>
              <a:gd name="connsiteY373" fmla="*/ 1457855 h 5613023"/>
              <a:gd name="connsiteX374" fmla="*/ 1716684 w 4172535"/>
              <a:gd name="connsiteY374" fmla="*/ 1481018 h 5613023"/>
              <a:gd name="connsiteX375" fmla="*/ 1446983 w 4172535"/>
              <a:gd name="connsiteY375" fmla="*/ 1948155 h 5613023"/>
              <a:gd name="connsiteX376" fmla="*/ 1412225 w 4172535"/>
              <a:gd name="connsiteY376" fmla="*/ 2055959 h 5613023"/>
              <a:gd name="connsiteX377" fmla="*/ 1368927 w 4172535"/>
              <a:gd name="connsiteY377" fmla="*/ 2621430 h 5613023"/>
              <a:gd name="connsiteX378" fmla="*/ 1020508 w 4172535"/>
              <a:gd name="connsiteY378" fmla="*/ 4957395 h 5613023"/>
              <a:gd name="connsiteX379" fmla="*/ 990802 w 4172535"/>
              <a:gd name="connsiteY379" fmla="*/ 5026441 h 5613023"/>
              <a:gd name="connsiteX380" fmla="*/ 1013845 w 4172535"/>
              <a:gd name="connsiteY380" fmla="*/ 5039745 h 5613023"/>
              <a:gd name="connsiteX381" fmla="*/ 1054986 w 4172535"/>
              <a:gd name="connsiteY381" fmla="*/ 4942653 h 5613023"/>
              <a:gd name="connsiteX382" fmla="*/ 1395573 w 4172535"/>
              <a:gd name="connsiteY382" fmla="*/ 2618718 h 5613023"/>
              <a:gd name="connsiteX383" fmla="*/ 2580079 w 4172535"/>
              <a:gd name="connsiteY383" fmla="*/ 1005588 h 5613023"/>
              <a:gd name="connsiteX384" fmla="*/ 3968634 w 4172535"/>
              <a:gd name="connsiteY384" fmla="*/ 806492 h 5613023"/>
              <a:gd name="connsiteX385" fmla="*/ 3940438 w 4172535"/>
              <a:gd name="connsiteY385" fmla="*/ 790213 h 5613023"/>
              <a:gd name="connsiteX386" fmla="*/ 2598138 w 4172535"/>
              <a:gd name="connsiteY386" fmla="*/ 1051895 h 5613023"/>
              <a:gd name="connsiteX387" fmla="*/ 1445141 w 4172535"/>
              <a:gd name="connsiteY387" fmla="*/ 2620989 h 5613023"/>
              <a:gd name="connsiteX388" fmla="*/ 1100009 w 4172535"/>
              <a:gd name="connsiteY388" fmla="*/ 4962870 h 5613023"/>
              <a:gd name="connsiteX389" fmla="*/ 1056869 w 4172535"/>
              <a:gd name="connsiteY389" fmla="*/ 5064585 h 5613023"/>
              <a:gd name="connsiteX390" fmla="*/ 1080039 w 4172535"/>
              <a:gd name="connsiteY390" fmla="*/ 5077962 h 5613023"/>
              <a:gd name="connsiteX391" fmla="*/ 1124702 w 4172535"/>
              <a:gd name="connsiteY391" fmla="*/ 4972656 h 5613023"/>
              <a:gd name="connsiteX392" fmla="*/ 1471724 w 4172535"/>
              <a:gd name="connsiteY392" fmla="*/ 2618213 h 5613023"/>
              <a:gd name="connsiteX393" fmla="*/ 2603442 w 4172535"/>
              <a:gd name="connsiteY393" fmla="*/ 1078203 h 5613023"/>
              <a:gd name="connsiteX394" fmla="*/ 3958686 w 4172535"/>
              <a:gd name="connsiteY394" fmla="*/ 813985 h 5613023"/>
              <a:gd name="connsiteX395" fmla="*/ 3960322 w 4172535"/>
              <a:gd name="connsiteY395" fmla="*/ 813657 h 5613023"/>
              <a:gd name="connsiteX396" fmla="*/ 3968507 w 4172535"/>
              <a:gd name="connsiteY396" fmla="*/ 807427 h 5613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Lst>
            <a:rect l="l" t="t" r="r" b="b"/>
            <a:pathLst>
              <a:path w="4172535" h="5613023">
                <a:moveTo>
                  <a:pt x="62272" y="4346544"/>
                </a:moveTo>
                <a:lnTo>
                  <a:pt x="0" y="4454402"/>
                </a:lnTo>
                <a:lnTo>
                  <a:pt x="18829" y="4465272"/>
                </a:lnTo>
                <a:close/>
                <a:moveTo>
                  <a:pt x="227587" y="4060210"/>
                </a:moveTo>
                <a:lnTo>
                  <a:pt x="168293" y="4162910"/>
                </a:lnTo>
                <a:lnTo>
                  <a:pt x="112739" y="4351897"/>
                </a:lnTo>
                <a:lnTo>
                  <a:pt x="62003" y="4490199"/>
                </a:lnTo>
                <a:lnTo>
                  <a:pt x="84982" y="4503466"/>
                </a:lnTo>
                <a:lnTo>
                  <a:pt x="124252" y="4399870"/>
                </a:lnTo>
                <a:cubicBezTo>
                  <a:pt x="144185" y="4343503"/>
                  <a:pt x="162846" y="4286716"/>
                  <a:pt x="180222" y="4229554"/>
                </a:cubicBezTo>
                <a:close/>
                <a:moveTo>
                  <a:pt x="349361" y="3849291"/>
                </a:moveTo>
                <a:lnTo>
                  <a:pt x="307256" y="3922220"/>
                </a:lnTo>
                <a:lnTo>
                  <a:pt x="283428" y="4040264"/>
                </a:lnTo>
                <a:cubicBezTo>
                  <a:pt x="255097" y="4154631"/>
                  <a:pt x="221773" y="4267762"/>
                  <a:pt x="183540" y="4379328"/>
                </a:cubicBezTo>
                <a:lnTo>
                  <a:pt x="128676" y="4528693"/>
                </a:lnTo>
                <a:lnTo>
                  <a:pt x="152243" y="4542299"/>
                </a:lnTo>
                <a:lnTo>
                  <a:pt x="209006" y="4387761"/>
                </a:lnTo>
                <a:cubicBezTo>
                  <a:pt x="247493" y="4275456"/>
                  <a:pt x="281039" y="4161575"/>
                  <a:pt x="309560" y="4046452"/>
                </a:cubicBezTo>
                <a:close/>
                <a:moveTo>
                  <a:pt x="460489" y="3656812"/>
                </a:moveTo>
                <a:lnTo>
                  <a:pt x="425731" y="3717014"/>
                </a:lnTo>
                <a:lnTo>
                  <a:pt x="423446" y="3733199"/>
                </a:lnTo>
                <a:cubicBezTo>
                  <a:pt x="383844" y="3974709"/>
                  <a:pt x="322832" y="4212246"/>
                  <a:pt x="241141" y="4442964"/>
                </a:cubicBezTo>
                <a:lnTo>
                  <a:pt x="194261" y="4566558"/>
                </a:lnTo>
                <a:lnTo>
                  <a:pt x="218622" y="4580623"/>
                </a:lnTo>
                <a:lnTo>
                  <a:pt x="279664" y="4414785"/>
                </a:lnTo>
                <a:cubicBezTo>
                  <a:pt x="358017" y="4186702"/>
                  <a:pt x="416350" y="3952217"/>
                  <a:pt x="453991" y="3714024"/>
                </a:cubicBezTo>
                <a:close/>
                <a:moveTo>
                  <a:pt x="558967" y="3486243"/>
                </a:moveTo>
                <a:lnTo>
                  <a:pt x="521924" y="3550404"/>
                </a:lnTo>
                <a:lnTo>
                  <a:pt x="501745" y="3726361"/>
                </a:lnTo>
                <a:cubicBezTo>
                  <a:pt x="453966" y="4026808"/>
                  <a:pt x="373645" y="4321392"/>
                  <a:pt x="262099" y="4604829"/>
                </a:cubicBezTo>
                <a:lnTo>
                  <a:pt x="261797" y="4605550"/>
                </a:lnTo>
                <a:lnTo>
                  <a:pt x="284764" y="4618810"/>
                </a:lnTo>
                <a:lnTo>
                  <a:pt x="338219" y="4477990"/>
                </a:lnTo>
                <a:cubicBezTo>
                  <a:pt x="442603" y="4183452"/>
                  <a:pt x="514051" y="3878042"/>
                  <a:pt x="551110" y="3567414"/>
                </a:cubicBezTo>
                <a:close/>
                <a:moveTo>
                  <a:pt x="646622" y="3334420"/>
                </a:moveTo>
                <a:lnTo>
                  <a:pt x="617832" y="3384285"/>
                </a:lnTo>
                <a:lnTo>
                  <a:pt x="617588" y="3388871"/>
                </a:lnTo>
                <a:cubicBezTo>
                  <a:pt x="589020" y="3766878"/>
                  <a:pt x="510294" y="4138921"/>
                  <a:pt x="383935" y="4495223"/>
                </a:cubicBezTo>
                <a:lnTo>
                  <a:pt x="327609" y="4643547"/>
                </a:lnTo>
                <a:lnTo>
                  <a:pt x="351451" y="4657312"/>
                </a:lnTo>
                <a:lnTo>
                  <a:pt x="356846" y="4644448"/>
                </a:lnTo>
                <a:cubicBezTo>
                  <a:pt x="516649" y="4238995"/>
                  <a:pt x="614079" y="3811232"/>
                  <a:pt x="645446" y="3375903"/>
                </a:cubicBezTo>
                <a:close/>
                <a:moveTo>
                  <a:pt x="730691" y="3188808"/>
                </a:moveTo>
                <a:lnTo>
                  <a:pt x="701380" y="3239577"/>
                </a:lnTo>
                <a:lnTo>
                  <a:pt x="693921" y="3384923"/>
                </a:lnTo>
                <a:cubicBezTo>
                  <a:pt x="661804" y="3824129"/>
                  <a:pt x="563172" y="4255651"/>
                  <a:pt x="401748" y="4664677"/>
                </a:cubicBezTo>
                <a:lnTo>
                  <a:pt x="394422" y="4682121"/>
                </a:lnTo>
                <a:lnTo>
                  <a:pt x="417745" y="4695587"/>
                </a:lnTo>
                <a:lnTo>
                  <a:pt x="426742" y="4674163"/>
                </a:lnTo>
                <a:cubicBezTo>
                  <a:pt x="612382" y="4203867"/>
                  <a:pt x="715539" y="3704014"/>
                  <a:pt x="730628" y="3196832"/>
                </a:cubicBezTo>
                <a:close/>
                <a:moveTo>
                  <a:pt x="807330" y="3056065"/>
                </a:moveTo>
                <a:lnTo>
                  <a:pt x="780192" y="3103069"/>
                </a:lnTo>
                <a:lnTo>
                  <a:pt x="779253" y="3204287"/>
                </a:lnTo>
                <a:cubicBezTo>
                  <a:pt x="763386" y="3715968"/>
                  <a:pt x="658861" y="4220168"/>
                  <a:pt x="471308" y="4694560"/>
                </a:cubicBezTo>
                <a:lnTo>
                  <a:pt x="460496" y="4720269"/>
                </a:lnTo>
                <a:lnTo>
                  <a:pt x="483934" y="4733801"/>
                </a:lnTo>
                <a:lnTo>
                  <a:pt x="496454" y="4704018"/>
                </a:lnTo>
                <a:cubicBezTo>
                  <a:pt x="685027" y="4226749"/>
                  <a:pt x="790086" y="3719516"/>
                  <a:pt x="805972" y="3204773"/>
                </a:cubicBezTo>
                <a:close/>
                <a:moveTo>
                  <a:pt x="880907" y="2928626"/>
                </a:moveTo>
                <a:lnTo>
                  <a:pt x="855645" y="2972382"/>
                </a:lnTo>
                <a:lnTo>
                  <a:pt x="857303" y="3024249"/>
                </a:lnTo>
                <a:cubicBezTo>
                  <a:pt x="863162" y="3620077"/>
                  <a:pt x="750524" y="4209257"/>
                  <a:pt x="528139" y="4758033"/>
                </a:cubicBezTo>
                <a:lnTo>
                  <a:pt x="527694" y="4759066"/>
                </a:lnTo>
                <a:lnTo>
                  <a:pt x="550219" y="4772071"/>
                </a:lnTo>
                <a:lnTo>
                  <a:pt x="566273" y="4733930"/>
                </a:lnTo>
                <a:cubicBezTo>
                  <a:pt x="781830" y="4189220"/>
                  <a:pt x="890396" y="3606052"/>
                  <a:pt x="883807" y="3016712"/>
                </a:cubicBezTo>
                <a:close/>
                <a:moveTo>
                  <a:pt x="951864" y="2805726"/>
                </a:moveTo>
                <a:lnTo>
                  <a:pt x="927413" y="2848077"/>
                </a:lnTo>
                <a:lnTo>
                  <a:pt x="932896" y="3022413"/>
                </a:lnTo>
                <a:cubicBezTo>
                  <a:pt x="938703" y="3616858"/>
                  <a:pt x="828648" y="4204948"/>
                  <a:pt x="610957" y="4754281"/>
                </a:cubicBezTo>
                <a:lnTo>
                  <a:pt x="593042" y="4796794"/>
                </a:lnTo>
                <a:lnTo>
                  <a:pt x="616824" y="4810525"/>
                </a:lnTo>
                <a:lnTo>
                  <a:pt x="622931" y="4796343"/>
                </a:lnTo>
                <a:cubicBezTo>
                  <a:pt x="874748" y="4174438"/>
                  <a:pt x="988937" y="3501891"/>
                  <a:pt x="953346" y="2825539"/>
                </a:cubicBezTo>
                <a:close/>
                <a:moveTo>
                  <a:pt x="1019429" y="2688699"/>
                </a:moveTo>
                <a:lnTo>
                  <a:pt x="995719" y="2729766"/>
                </a:lnTo>
                <a:lnTo>
                  <a:pt x="1003014" y="2828894"/>
                </a:lnTo>
                <a:cubicBezTo>
                  <a:pt x="1037943" y="3509598"/>
                  <a:pt x="921637" y="4187546"/>
                  <a:pt x="667785" y="4814483"/>
                </a:cubicBezTo>
                <a:lnTo>
                  <a:pt x="659007" y="4834879"/>
                </a:lnTo>
                <a:lnTo>
                  <a:pt x="682690" y="4848553"/>
                </a:lnTo>
                <a:lnTo>
                  <a:pt x="705857" y="4793626"/>
                </a:lnTo>
                <a:cubicBezTo>
                  <a:pt x="952857" y="4170980"/>
                  <a:pt x="1064551" y="3499551"/>
                  <a:pt x="1029449" y="2824510"/>
                </a:cubicBezTo>
                <a:close/>
                <a:moveTo>
                  <a:pt x="1087606" y="2570614"/>
                </a:moveTo>
                <a:lnTo>
                  <a:pt x="1063055" y="2613137"/>
                </a:lnTo>
                <a:lnTo>
                  <a:pt x="1063756" y="2624143"/>
                </a:lnTo>
                <a:cubicBezTo>
                  <a:pt x="1134355" y="3373136"/>
                  <a:pt x="1024893" y="4123028"/>
                  <a:pt x="750752" y="4813477"/>
                </a:cubicBezTo>
                <a:lnTo>
                  <a:pt x="725512" y="4873276"/>
                </a:lnTo>
                <a:lnTo>
                  <a:pt x="748940" y="4886803"/>
                </a:lnTo>
                <a:lnTo>
                  <a:pt x="775752" y="4823294"/>
                </a:lnTo>
                <a:cubicBezTo>
                  <a:pt x="1051555" y="4128849"/>
                  <a:pt x="1161743" y="3374606"/>
                  <a:pt x="1090844" y="2621241"/>
                </a:cubicBezTo>
                <a:close/>
                <a:moveTo>
                  <a:pt x="1156978" y="2450457"/>
                </a:moveTo>
                <a:lnTo>
                  <a:pt x="1131997" y="2493726"/>
                </a:lnTo>
                <a:lnTo>
                  <a:pt x="1140222" y="2623449"/>
                </a:lnTo>
                <a:cubicBezTo>
                  <a:pt x="1211959" y="3393608"/>
                  <a:pt x="1096125" y="4164263"/>
                  <a:pt x="809298" y="4871887"/>
                </a:cubicBezTo>
                <a:lnTo>
                  <a:pt x="792129" y="4911737"/>
                </a:lnTo>
                <a:lnTo>
                  <a:pt x="815134" y="4925020"/>
                </a:lnTo>
                <a:lnTo>
                  <a:pt x="845537" y="4853078"/>
                </a:lnTo>
                <a:cubicBezTo>
                  <a:pt x="1125444" y="4149125"/>
                  <a:pt x="1237820" y="3384594"/>
                  <a:pt x="1166995" y="2620736"/>
                </a:cubicBezTo>
                <a:cubicBezTo>
                  <a:pt x="1160937" y="2566546"/>
                  <a:pt x="1157539" y="2512632"/>
                  <a:pt x="1156702" y="2459128"/>
                </a:cubicBezTo>
                <a:close/>
                <a:moveTo>
                  <a:pt x="1238758" y="2308811"/>
                </a:moveTo>
                <a:lnTo>
                  <a:pt x="1209588" y="2359334"/>
                </a:lnTo>
                <a:lnTo>
                  <a:pt x="1207057" y="2478050"/>
                </a:lnTo>
                <a:cubicBezTo>
                  <a:pt x="1208160" y="2526259"/>
                  <a:pt x="1211401" y="2574560"/>
                  <a:pt x="1216815" y="2622818"/>
                </a:cubicBezTo>
                <a:cubicBezTo>
                  <a:pt x="1287093" y="3393013"/>
                  <a:pt x="1173072" y="4163651"/>
                  <a:pt x="890528" y="4873252"/>
                </a:cubicBezTo>
                <a:lnTo>
                  <a:pt x="858123" y="4949839"/>
                </a:lnTo>
                <a:lnTo>
                  <a:pt x="881493" y="4963332"/>
                </a:lnTo>
                <a:lnTo>
                  <a:pt x="915426" y="4883102"/>
                </a:lnTo>
                <a:cubicBezTo>
                  <a:pt x="1199446" y="4169496"/>
                  <a:pt x="1313971" y="3394531"/>
                  <a:pt x="1243146" y="2620042"/>
                </a:cubicBezTo>
                <a:cubicBezTo>
                  <a:pt x="1231591" y="2515984"/>
                  <a:pt x="1230243" y="2412988"/>
                  <a:pt x="1238338" y="2312096"/>
                </a:cubicBezTo>
                <a:close/>
                <a:moveTo>
                  <a:pt x="1344033" y="2126470"/>
                </a:moveTo>
                <a:lnTo>
                  <a:pt x="1303102" y="2197364"/>
                </a:lnTo>
                <a:lnTo>
                  <a:pt x="1287693" y="2320151"/>
                </a:lnTo>
                <a:cubicBezTo>
                  <a:pt x="1279967" y="2418944"/>
                  <a:pt x="1281403" y="2519968"/>
                  <a:pt x="1292713" y="2622251"/>
                </a:cubicBezTo>
                <a:cubicBezTo>
                  <a:pt x="1364342" y="3410701"/>
                  <a:pt x="1244603" y="4203028"/>
                  <a:pt x="950323" y="4929610"/>
                </a:cubicBezTo>
                <a:lnTo>
                  <a:pt x="924996" y="4988449"/>
                </a:lnTo>
                <a:lnTo>
                  <a:pt x="947558" y="5001474"/>
                </a:lnTo>
                <a:lnTo>
                  <a:pt x="985197" y="4912579"/>
                </a:lnTo>
                <a:cubicBezTo>
                  <a:pt x="1273362" y="4189472"/>
                  <a:pt x="1390122" y="3404216"/>
                  <a:pt x="1319423" y="2619222"/>
                </a:cubicBezTo>
                <a:cubicBezTo>
                  <a:pt x="1302729" y="2468435"/>
                  <a:pt x="1307879" y="2320431"/>
                  <a:pt x="1332505" y="2178432"/>
                </a:cubicBezTo>
                <a:close/>
                <a:moveTo>
                  <a:pt x="4156577" y="1830102"/>
                </a:moveTo>
                <a:lnTo>
                  <a:pt x="2923326" y="2069399"/>
                </a:lnTo>
                <a:cubicBezTo>
                  <a:pt x="2668050" y="2119530"/>
                  <a:pt x="2490882" y="2352834"/>
                  <a:pt x="2511316" y="2611967"/>
                </a:cubicBezTo>
                <a:cubicBezTo>
                  <a:pt x="2581598" y="3557821"/>
                  <a:pt x="2429147" y="4509013"/>
                  <a:pt x="2076162" y="5382760"/>
                </a:cubicBezTo>
                <a:lnTo>
                  <a:pt x="1983331" y="5599479"/>
                </a:lnTo>
                <a:lnTo>
                  <a:pt x="2006791" y="5613023"/>
                </a:lnTo>
                <a:lnTo>
                  <a:pt x="2101170" y="5392672"/>
                </a:lnTo>
                <a:cubicBezTo>
                  <a:pt x="2455667" y="4515085"/>
                  <a:pt x="2608694" y="3559710"/>
                  <a:pt x="2538151" y="2609822"/>
                </a:cubicBezTo>
                <a:cubicBezTo>
                  <a:pt x="2518647" y="2364247"/>
                  <a:pt x="2686507" y="2143075"/>
                  <a:pt x="2928440" y="2095581"/>
                </a:cubicBezTo>
                <a:lnTo>
                  <a:pt x="4161565" y="1856536"/>
                </a:lnTo>
                <a:cubicBezTo>
                  <a:pt x="4168871" y="1855161"/>
                  <a:pt x="4173677" y="1848126"/>
                  <a:pt x="4172300" y="1840827"/>
                </a:cubicBezTo>
                <a:cubicBezTo>
                  <a:pt x="4170923" y="1833527"/>
                  <a:pt x="4163883" y="1828726"/>
                  <a:pt x="4156577" y="1830102"/>
                </a:cubicBezTo>
                <a:close/>
                <a:moveTo>
                  <a:pt x="4142054" y="1755909"/>
                </a:moveTo>
                <a:lnTo>
                  <a:pt x="2900089" y="1996973"/>
                </a:lnTo>
                <a:cubicBezTo>
                  <a:pt x="2610539" y="2053721"/>
                  <a:pt x="2410160" y="2319151"/>
                  <a:pt x="2435102" y="2612913"/>
                </a:cubicBezTo>
                <a:cubicBezTo>
                  <a:pt x="2505428" y="3548185"/>
                  <a:pt x="2355347" y="4488644"/>
                  <a:pt x="2006426" y="5352842"/>
                </a:cubicBezTo>
                <a:lnTo>
                  <a:pt x="1917182" y="5561287"/>
                </a:lnTo>
                <a:lnTo>
                  <a:pt x="1940628" y="5574824"/>
                </a:lnTo>
                <a:lnTo>
                  <a:pt x="2031374" y="5362840"/>
                </a:lnTo>
                <a:cubicBezTo>
                  <a:pt x="2381770" y="4494858"/>
                  <a:pt x="2532548" y="3550061"/>
                  <a:pt x="2461874" y="2610453"/>
                </a:cubicBezTo>
                <a:cubicBezTo>
                  <a:pt x="2437981" y="2330311"/>
                  <a:pt x="2629015" y="2077128"/>
                  <a:pt x="2905140" y="2022965"/>
                </a:cubicBezTo>
                <a:lnTo>
                  <a:pt x="4147106" y="1782343"/>
                </a:lnTo>
                <a:cubicBezTo>
                  <a:pt x="4154411" y="1780949"/>
                  <a:pt x="4159204" y="1773902"/>
                  <a:pt x="4157809" y="1766602"/>
                </a:cubicBezTo>
                <a:cubicBezTo>
                  <a:pt x="4156413" y="1759303"/>
                  <a:pt x="4149360" y="1754514"/>
                  <a:pt x="4142054" y="1755909"/>
                </a:cubicBezTo>
                <a:close/>
                <a:moveTo>
                  <a:pt x="4127532" y="1681085"/>
                </a:moveTo>
                <a:lnTo>
                  <a:pt x="2876663" y="1923789"/>
                </a:lnTo>
                <a:cubicBezTo>
                  <a:pt x="2552896" y="1987099"/>
                  <a:pt x="2329362" y="2284609"/>
                  <a:pt x="2358888" y="2612913"/>
                </a:cubicBezTo>
                <a:cubicBezTo>
                  <a:pt x="2429300" y="3538035"/>
                  <a:pt x="2281426" y="4468166"/>
                  <a:pt x="1936789" y="5322697"/>
                </a:cubicBezTo>
                <a:lnTo>
                  <a:pt x="1851066" y="5523115"/>
                </a:lnTo>
                <a:lnTo>
                  <a:pt x="1874811" y="5536824"/>
                </a:lnTo>
                <a:lnTo>
                  <a:pt x="1961982" y="5333022"/>
                </a:lnTo>
                <a:cubicBezTo>
                  <a:pt x="2308150" y="4474707"/>
                  <a:pt x="2456732" y="3540409"/>
                  <a:pt x="2386102" y="2611210"/>
                </a:cubicBezTo>
                <a:cubicBezTo>
                  <a:pt x="2357568" y="2296457"/>
                  <a:pt x="2571851" y="2011117"/>
                  <a:pt x="2882282" y="1950476"/>
                </a:cubicBezTo>
                <a:lnTo>
                  <a:pt x="4132772" y="1707456"/>
                </a:lnTo>
                <a:cubicBezTo>
                  <a:pt x="4139996" y="1706024"/>
                  <a:pt x="4144687" y="1699021"/>
                  <a:pt x="4143254" y="1691810"/>
                </a:cubicBezTo>
                <a:cubicBezTo>
                  <a:pt x="4141821" y="1684548"/>
                  <a:pt x="4134824" y="1679772"/>
                  <a:pt x="4127532" y="1681085"/>
                </a:cubicBezTo>
                <a:close/>
                <a:moveTo>
                  <a:pt x="4113008" y="1606639"/>
                </a:moveTo>
                <a:lnTo>
                  <a:pt x="2853615" y="1851363"/>
                </a:lnTo>
                <a:cubicBezTo>
                  <a:pt x="2495429" y="1921228"/>
                  <a:pt x="2248583" y="2251014"/>
                  <a:pt x="2282737" y="2614049"/>
                </a:cubicBezTo>
                <a:cubicBezTo>
                  <a:pt x="2352212" y="3532105"/>
                  <a:pt x="2207605" y="4447846"/>
                  <a:pt x="1867344" y="5291602"/>
                </a:cubicBezTo>
                <a:lnTo>
                  <a:pt x="1784711" y="5484805"/>
                </a:lnTo>
                <a:lnTo>
                  <a:pt x="1808169" y="5498348"/>
                </a:lnTo>
                <a:lnTo>
                  <a:pt x="1891761" y="5302825"/>
                </a:lnTo>
                <a:cubicBezTo>
                  <a:pt x="2233819" y="4454207"/>
                  <a:pt x="2380120" y="3530484"/>
                  <a:pt x="2309447" y="2611651"/>
                </a:cubicBezTo>
                <a:cubicBezTo>
                  <a:pt x="2276366" y="2262225"/>
                  <a:pt x="2513986" y="1944716"/>
                  <a:pt x="2858793" y="1877608"/>
                </a:cubicBezTo>
                <a:lnTo>
                  <a:pt x="4117997" y="1633074"/>
                </a:lnTo>
                <a:cubicBezTo>
                  <a:pt x="4125302" y="1631698"/>
                  <a:pt x="4130108" y="1624664"/>
                  <a:pt x="4128731" y="1617364"/>
                </a:cubicBezTo>
                <a:cubicBezTo>
                  <a:pt x="4127355" y="1610065"/>
                  <a:pt x="4120314" y="1605264"/>
                  <a:pt x="4113008" y="1606639"/>
                </a:cubicBezTo>
                <a:close/>
                <a:moveTo>
                  <a:pt x="4098549" y="1532257"/>
                </a:moveTo>
                <a:lnTo>
                  <a:pt x="2830379" y="1778621"/>
                </a:lnTo>
                <a:cubicBezTo>
                  <a:pt x="2437918" y="1855009"/>
                  <a:pt x="2167866" y="2216940"/>
                  <a:pt x="2206649" y="2614554"/>
                </a:cubicBezTo>
                <a:cubicBezTo>
                  <a:pt x="2276133" y="3522091"/>
                  <a:pt x="2133672" y="4427500"/>
                  <a:pt x="1797500" y="5261699"/>
                </a:cubicBezTo>
                <a:lnTo>
                  <a:pt x="1718479" y="5446566"/>
                </a:lnTo>
                <a:lnTo>
                  <a:pt x="1742049" y="5460174"/>
                </a:lnTo>
                <a:lnTo>
                  <a:pt x="1822545" y="5271824"/>
                </a:lnTo>
                <a:cubicBezTo>
                  <a:pt x="2160201" y="4433783"/>
                  <a:pt x="2303266" y="3524223"/>
                  <a:pt x="2233422" y="2612535"/>
                </a:cubicBezTo>
                <a:cubicBezTo>
                  <a:pt x="2195625" y="2228472"/>
                  <a:pt x="2456425" y="1878705"/>
                  <a:pt x="2835556" y="1804992"/>
                </a:cubicBezTo>
                <a:lnTo>
                  <a:pt x="4103726" y="1558502"/>
                </a:lnTo>
                <a:lnTo>
                  <a:pt x="4104232" y="1558502"/>
                </a:lnTo>
                <a:cubicBezTo>
                  <a:pt x="4110994" y="1556742"/>
                  <a:pt x="4115282" y="1550092"/>
                  <a:pt x="4114088" y="1543209"/>
                </a:cubicBezTo>
                <a:cubicBezTo>
                  <a:pt x="4112825" y="1535897"/>
                  <a:pt x="4105867" y="1530995"/>
                  <a:pt x="4098549" y="1532257"/>
                </a:cubicBezTo>
                <a:close/>
                <a:moveTo>
                  <a:pt x="4084089" y="1457812"/>
                </a:moveTo>
                <a:lnTo>
                  <a:pt x="2807205" y="1705942"/>
                </a:lnTo>
                <a:cubicBezTo>
                  <a:pt x="2380173" y="1788570"/>
                  <a:pt x="2086601" y="2182834"/>
                  <a:pt x="2130120" y="2615248"/>
                </a:cubicBezTo>
                <a:cubicBezTo>
                  <a:pt x="2199773" y="3512137"/>
                  <a:pt x="2059582" y="4407115"/>
                  <a:pt x="1727599" y="5231668"/>
                </a:cubicBezTo>
                <a:lnTo>
                  <a:pt x="1652165" y="5408280"/>
                </a:lnTo>
                <a:lnTo>
                  <a:pt x="1675819" y="5421936"/>
                </a:lnTo>
                <a:lnTo>
                  <a:pt x="1752828" y="5241619"/>
                </a:lnTo>
                <a:cubicBezTo>
                  <a:pt x="2086340" y="4413186"/>
                  <a:pt x="2227178" y="3514010"/>
                  <a:pt x="2157208" y="2612913"/>
                </a:cubicBezTo>
                <a:cubicBezTo>
                  <a:pt x="2114914" y="2194278"/>
                  <a:pt x="2398977" y="1812449"/>
                  <a:pt x="2812383" y="1732250"/>
                </a:cubicBezTo>
                <a:lnTo>
                  <a:pt x="4089267" y="1484057"/>
                </a:lnTo>
                <a:cubicBezTo>
                  <a:pt x="4096522" y="1482631"/>
                  <a:pt x="4101239" y="1475596"/>
                  <a:pt x="4099812" y="1468347"/>
                </a:cubicBezTo>
                <a:cubicBezTo>
                  <a:pt x="4098384" y="1461099"/>
                  <a:pt x="4091344" y="1456386"/>
                  <a:pt x="4084089" y="1457812"/>
                </a:cubicBezTo>
                <a:close/>
                <a:moveTo>
                  <a:pt x="4069376" y="1383366"/>
                </a:moveTo>
                <a:lnTo>
                  <a:pt x="2784031" y="1633263"/>
                </a:lnTo>
                <a:cubicBezTo>
                  <a:pt x="2322921" y="1722686"/>
                  <a:pt x="2006352" y="2148955"/>
                  <a:pt x="2054348" y="2615815"/>
                </a:cubicBezTo>
                <a:cubicBezTo>
                  <a:pt x="2123944" y="3502213"/>
                  <a:pt x="1985822" y="4386866"/>
                  <a:pt x="1657855" y="5201853"/>
                </a:cubicBezTo>
                <a:lnTo>
                  <a:pt x="1586024" y="5370093"/>
                </a:lnTo>
                <a:lnTo>
                  <a:pt x="1609720" y="5383774"/>
                </a:lnTo>
                <a:lnTo>
                  <a:pt x="1683084" y="5211857"/>
                </a:lnTo>
                <a:cubicBezTo>
                  <a:pt x="2012481" y="4392903"/>
                  <a:pt x="2151138" y="3503994"/>
                  <a:pt x="2081120" y="2613355"/>
                </a:cubicBezTo>
                <a:cubicBezTo>
                  <a:pt x="2034476" y="2160229"/>
                  <a:pt x="2341668" y="1746445"/>
                  <a:pt x="2789209" y="1659571"/>
                </a:cubicBezTo>
                <a:lnTo>
                  <a:pt x="4074491" y="1409611"/>
                </a:lnTo>
                <a:cubicBezTo>
                  <a:pt x="4074756" y="1409567"/>
                  <a:pt x="4075015" y="1409517"/>
                  <a:pt x="4075274" y="1409460"/>
                </a:cubicBezTo>
                <a:cubicBezTo>
                  <a:pt x="4082485" y="1407832"/>
                  <a:pt x="4087013" y="1400672"/>
                  <a:pt x="4085383" y="1393467"/>
                </a:cubicBezTo>
                <a:cubicBezTo>
                  <a:pt x="4083754" y="1386262"/>
                  <a:pt x="4076588" y="1381738"/>
                  <a:pt x="4069376" y="1383366"/>
                </a:cubicBezTo>
                <a:close/>
                <a:moveTo>
                  <a:pt x="4055485" y="1308858"/>
                </a:moveTo>
                <a:lnTo>
                  <a:pt x="2761047" y="1560584"/>
                </a:lnTo>
                <a:cubicBezTo>
                  <a:pt x="2265436" y="1656347"/>
                  <a:pt x="1925415" y="2114893"/>
                  <a:pt x="1978070" y="2616509"/>
                </a:cubicBezTo>
                <a:cubicBezTo>
                  <a:pt x="2047858" y="3492232"/>
                  <a:pt x="1912073" y="4366435"/>
                  <a:pt x="1588386" y="5171785"/>
                </a:cubicBezTo>
                <a:lnTo>
                  <a:pt x="1520054" y="5332005"/>
                </a:lnTo>
                <a:lnTo>
                  <a:pt x="1543390" y="5345478"/>
                </a:lnTo>
                <a:lnTo>
                  <a:pt x="1613243" y="5181688"/>
                </a:lnTo>
                <a:cubicBezTo>
                  <a:pt x="1938509" y="4372418"/>
                  <a:pt x="2074980" y="3493968"/>
                  <a:pt x="2004906" y="2613986"/>
                </a:cubicBezTo>
                <a:cubicBezTo>
                  <a:pt x="1953545" y="2126135"/>
                  <a:pt x="2284195" y="1680088"/>
                  <a:pt x="2766225" y="1586955"/>
                </a:cubicBezTo>
                <a:lnTo>
                  <a:pt x="4060663" y="1335166"/>
                </a:lnTo>
                <a:cubicBezTo>
                  <a:pt x="4067930" y="1333740"/>
                  <a:pt x="4072666" y="1326687"/>
                  <a:pt x="4071239" y="1319425"/>
                </a:cubicBezTo>
                <a:cubicBezTo>
                  <a:pt x="4069812" y="1312157"/>
                  <a:pt x="4062753" y="1307432"/>
                  <a:pt x="4055485" y="1308858"/>
                </a:cubicBezTo>
                <a:close/>
                <a:moveTo>
                  <a:pt x="4040583" y="1234349"/>
                </a:moveTo>
                <a:lnTo>
                  <a:pt x="2737558" y="1487779"/>
                </a:lnTo>
                <a:cubicBezTo>
                  <a:pt x="2207722" y="1590198"/>
                  <a:pt x="1844623" y="2080932"/>
                  <a:pt x="1901983" y="2617077"/>
                </a:cubicBezTo>
                <a:cubicBezTo>
                  <a:pt x="1971774" y="3482304"/>
                  <a:pt x="1838134" y="4346198"/>
                  <a:pt x="1518537" y="5142023"/>
                </a:cubicBezTo>
                <a:lnTo>
                  <a:pt x="1453858" y="5293787"/>
                </a:lnTo>
                <a:lnTo>
                  <a:pt x="1477338" y="5307343"/>
                </a:lnTo>
                <a:lnTo>
                  <a:pt x="1543580" y="5151912"/>
                </a:lnTo>
                <a:cubicBezTo>
                  <a:pt x="1864733" y="4352195"/>
                  <a:pt x="1999001" y="3484072"/>
                  <a:pt x="1928819" y="2614617"/>
                </a:cubicBezTo>
                <a:cubicBezTo>
                  <a:pt x="1872912" y="2092256"/>
                  <a:pt x="2226602" y="1614109"/>
                  <a:pt x="2742799" y="1514213"/>
                </a:cubicBezTo>
                <a:lnTo>
                  <a:pt x="4045761" y="1260594"/>
                </a:lnTo>
                <a:cubicBezTo>
                  <a:pt x="4053016" y="1259106"/>
                  <a:pt x="4057752" y="1252103"/>
                  <a:pt x="4056432" y="1244822"/>
                </a:cubicBezTo>
                <a:cubicBezTo>
                  <a:pt x="4056426" y="1244791"/>
                  <a:pt x="4056419" y="1244759"/>
                  <a:pt x="4056413" y="1244728"/>
                </a:cubicBezTo>
                <a:cubicBezTo>
                  <a:pt x="4054910" y="1237491"/>
                  <a:pt x="4047819" y="1232848"/>
                  <a:pt x="4040583" y="1234349"/>
                </a:cubicBezTo>
                <a:close/>
                <a:moveTo>
                  <a:pt x="4026060" y="1160030"/>
                </a:moveTo>
                <a:lnTo>
                  <a:pt x="2714447" y="1415290"/>
                </a:lnTo>
                <a:cubicBezTo>
                  <a:pt x="2148115" y="1527210"/>
                  <a:pt x="1765909" y="2044416"/>
                  <a:pt x="1825769" y="2617708"/>
                </a:cubicBezTo>
                <a:cubicBezTo>
                  <a:pt x="1895583" y="3472339"/>
                  <a:pt x="1764085" y="4325818"/>
                  <a:pt x="1448574" y="5111997"/>
                </a:cubicBezTo>
                <a:lnTo>
                  <a:pt x="1387467" y="5255456"/>
                </a:lnTo>
                <a:lnTo>
                  <a:pt x="1410985" y="5269034"/>
                </a:lnTo>
                <a:lnTo>
                  <a:pt x="1473684" y="5121789"/>
                </a:lnTo>
                <a:cubicBezTo>
                  <a:pt x="1790675" y="4331664"/>
                  <a:pt x="1922750" y="3473931"/>
                  <a:pt x="1852542" y="2615058"/>
                </a:cubicBezTo>
                <a:cubicBezTo>
                  <a:pt x="1794071" y="2055330"/>
                  <a:pt x="2166995" y="1550805"/>
                  <a:pt x="2719625" y="1441598"/>
                </a:cubicBezTo>
                <a:lnTo>
                  <a:pt x="4031301" y="1186338"/>
                </a:lnTo>
                <a:cubicBezTo>
                  <a:pt x="4038588" y="1184906"/>
                  <a:pt x="4043336" y="1177847"/>
                  <a:pt x="4041909" y="1170566"/>
                </a:cubicBezTo>
                <a:cubicBezTo>
                  <a:pt x="4040387" y="1163323"/>
                  <a:pt x="4033334" y="1158636"/>
                  <a:pt x="4026060" y="1160030"/>
                </a:cubicBezTo>
                <a:close/>
                <a:moveTo>
                  <a:pt x="4011537" y="1085522"/>
                </a:moveTo>
                <a:lnTo>
                  <a:pt x="2690895" y="1342800"/>
                </a:lnTo>
                <a:cubicBezTo>
                  <a:pt x="2089834" y="1461471"/>
                  <a:pt x="1685212" y="2010095"/>
                  <a:pt x="1749302" y="2618528"/>
                </a:cubicBezTo>
                <a:cubicBezTo>
                  <a:pt x="1819246" y="3462624"/>
                  <a:pt x="1689992" y="4305782"/>
                  <a:pt x="1378644" y="5082431"/>
                </a:cubicBezTo>
                <a:lnTo>
                  <a:pt x="1321276" y="5217241"/>
                </a:lnTo>
                <a:lnTo>
                  <a:pt x="1344809" y="5230828"/>
                </a:lnTo>
                <a:lnTo>
                  <a:pt x="1403833" y="5092118"/>
                </a:lnTo>
                <a:cubicBezTo>
                  <a:pt x="1716719" y="4311575"/>
                  <a:pt x="1846610" y="3464198"/>
                  <a:pt x="1776327" y="2615879"/>
                </a:cubicBezTo>
                <a:cubicBezTo>
                  <a:pt x="1713689" y="2020757"/>
                  <a:pt x="2109093" y="1484751"/>
                  <a:pt x="2696325" y="1368919"/>
                </a:cubicBezTo>
                <a:lnTo>
                  <a:pt x="4016715" y="1111767"/>
                </a:lnTo>
                <a:cubicBezTo>
                  <a:pt x="4023970" y="1110278"/>
                  <a:pt x="4028706" y="1103275"/>
                  <a:pt x="4027386" y="1095995"/>
                </a:cubicBezTo>
                <a:cubicBezTo>
                  <a:pt x="4025896" y="1088733"/>
                  <a:pt x="4018805" y="1084052"/>
                  <a:pt x="4011537" y="1085522"/>
                </a:cubicBezTo>
                <a:close/>
                <a:moveTo>
                  <a:pt x="3996825" y="1011203"/>
                </a:moveTo>
                <a:lnTo>
                  <a:pt x="2667595" y="1269869"/>
                </a:lnTo>
                <a:cubicBezTo>
                  <a:pt x="2032311" y="1395290"/>
                  <a:pt x="1604704" y="1975712"/>
                  <a:pt x="1673467" y="2618844"/>
                </a:cubicBezTo>
                <a:cubicBezTo>
                  <a:pt x="1743385" y="3452347"/>
                  <a:pt x="1616289" y="4285098"/>
                  <a:pt x="1309084" y="5052141"/>
                </a:cubicBezTo>
                <a:lnTo>
                  <a:pt x="1255123" y="5179047"/>
                </a:lnTo>
                <a:lnTo>
                  <a:pt x="1278582" y="5192591"/>
                </a:lnTo>
                <a:lnTo>
                  <a:pt x="1334058" y="5062112"/>
                </a:lnTo>
                <a:cubicBezTo>
                  <a:pt x="1642811" y="4291148"/>
                  <a:pt x="1770516" y="3454137"/>
                  <a:pt x="1700177" y="2616383"/>
                </a:cubicBezTo>
                <a:cubicBezTo>
                  <a:pt x="1632929" y="1986563"/>
                  <a:pt x="2051317" y="1419075"/>
                  <a:pt x="2672899" y="1296114"/>
                </a:cubicBezTo>
                <a:lnTo>
                  <a:pt x="4002003" y="1037448"/>
                </a:lnTo>
                <a:cubicBezTo>
                  <a:pt x="4009258" y="1035959"/>
                  <a:pt x="4013993" y="1028956"/>
                  <a:pt x="4012674" y="1021675"/>
                </a:cubicBezTo>
                <a:cubicBezTo>
                  <a:pt x="4011184" y="1014414"/>
                  <a:pt x="4004093" y="1009733"/>
                  <a:pt x="3996825" y="1011203"/>
                </a:cubicBezTo>
                <a:close/>
                <a:moveTo>
                  <a:pt x="3982491" y="936505"/>
                </a:moveTo>
                <a:lnTo>
                  <a:pt x="2644611" y="1197190"/>
                </a:lnTo>
                <a:cubicBezTo>
                  <a:pt x="1974471" y="1329803"/>
                  <a:pt x="1524323" y="1941328"/>
                  <a:pt x="1597253" y="2619601"/>
                </a:cubicBezTo>
                <a:cubicBezTo>
                  <a:pt x="1667293" y="3442603"/>
                  <a:pt x="1542402" y="4265059"/>
                  <a:pt x="1239304" y="5022579"/>
                </a:cubicBezTo>
                <a:lnTo>
                  <a:pt x="1189037" y="5140893"/>
                </a:lnTo>
                <a:lnTo>
                  <a:pt x="1212404" y="5154384"/>
                </a:lnTo>
                <a:lnTo>
                  <a:pt x="1264254" y="5032331"/>
                </a:lnTo>
                <a:cubicBezTo>
                  <a:pt x="1568895" y="4270874"/>
                  <a:pt x="1694421" y="3444154"/>
                  <a:pt x="1624026" y="2616888"/>
                </a:cubicBezTo>
                <a:cubicBezTo>
                  <a:pt x="1552611" y="1952495"/>
                  <a:pt x="1993225" y="1353462"/>
                  <a:pt x="2649915" y="1223561"/>
                </a:cubicBezTo>
                <a:lnTo>
                  <a:pt x="3987921" y="962687"/>
                </a:lnTo>
                <a:cubicBezTo>
                  <a:pt x="3995114" y="961230"/>
                  <a:pt x="3999774" y="954233"/>
                  <a:pt x="3998340" y="947041"/>
                </a:cubicBezTo>
                <a:cubicBezTo>
                  <a:pt x="3996850" y="939773"/>
                  <a:pt x="3989772" y="935073"/>
                  <a:pt x="3982491" y="936505"/>
                </a:cubicBezTo>
                <a:close/>
                <a:moveTo>
                  <a:pt x="3968347" y="862123"/>
                </a:moveTo>
                <a:lnTo>
                  <a:pt x="2621501" y="1124889"/>
                </a:lnTo>
                <a:cubicBezTo>
                  <a:pt x="1916884" y="1264191"/>
                  <a:pt x="1443815" y="1907197"/>
                  <a:pt x="1521166" y="2620610"/>
                </a:cubicBezTo>
                <a:cubicBezTo>
                  <a:pt x="1591274" y="3432981"/>
                  <a:pt x="1468578" y="4245010"/>
                  <a:pt x="1169606" y="4992875"/>
                </a:cubicBezTo>
                <a:lnTo>
                  <a:pt x="1122962" y="5102744"/>
                </a:lnTo>
                <a:lnTo>
                  <a:pt x="1146248" y="5116188"/>
                </a:lnTo>
                <a:lnTo>
                  <a:pt x="1194551" y="5002394"/>
                </a:lnTo>
                <a:cubicBezTo>
                  <a:pt x="1495058" y="4250561"/>
                  <a:pt x="1618371" y="3434243"/>
                  <a:pt x="1547875" y="2617582"/>
                </a:cubicBezTo>
                <a:cubicBezTo>
                  <a:pt x="1472166" y="1918111"/>
                  <a:pt x="1935891" y="1287597"/>
                  <a:pt x="2626994" y="1150882"/>
                </a:cubicBezTo>
                <a:lnTo>
                  <a:pt x="3973525" y="888431"/>
                </a:lnTo>
                <a:cubicBezTo>
                  <a:pt x="3980793" y="887005"/>
                  <a:pt x="3985529" y="879958"/>
                  <a:pt x="3984101" y="872690"/>
                </a:cubicBezTo>
                <a:cubicBezTo>
                  <a:pt x="3982674" y="865422"/>
                  <a:pt x="3975615" y="860697"/>
                  <a:pt x="3968347" y="862123"/>
                </a:cubicBezTo>
                <a:close/>
                <a:moveTo>
                  <a:pt x="2576037" y="2475"/>
                </a:moveTo>
                <a:lnTo>
                  <a:pt x="2571750" y="0"/>
                </a:lnTo>
                <a:lnTo>
                  <a:pt x="2569593" y="3737"/>
                </a:lnTo>
                <a:close/>
                <a:moveTo>
                  <a:pt x="2676037" y="60210"/>
                </a:moveTo>
                <a:lnTo>
                  <a:pt x="2640711" y="39815"/>
                </a:lnTo>
                <a:lnTo>
                  <a:pt x="2537045" y="60112"/>
                </a:lnTo>
                <a:lnTo>
                  <a:pt x="2519261" y="90915"/>
                </a:lnTo>
                <a:close/>
                <a:moveTo>
                  <a:pt x="2775934" y="117886"/>
                </a:moveTo>
                <a:lnTo>
                  <a:pt x="2740624" y="97499"/>
                </a:lnTo>
                <a:lnTo>
                  <a:pt x="2486769" y="147191"/>
                </a:lnTo>
                <a:lnTo>
                  <a:pt x="2468990" y="177986"/>
                </a:lnTo>
                <a:close/>
                <a:moveTo>
                  <a:pt x="2875607" y="175432"/>
                </a:moveTo>
                <a:lnTo>
                  <a:pt x="2840431" y="155123"/>
                </a:lnTo>
                <a:lnTo>
                  <a:pt x="2436576" y="234129"/>
                </a:lnTo>
                <a:lnTo>
                  <a:pt x="2418876" y="264786"/>
                </a:lnTo>
                <a:close/>
                <a:moveTo>
                  <a:pt x="2975594" y="233159"/>
                </a:moveTo>
                <a:lnTo>
                  <a:pt x="2940418" y="212851"/>
                </a:lnTo>
                <a:lnTo>
                  <a:pt x="2386287" y="321231"/>
                </a:lnTo>
                <a:lnTo>
                  <a:pt x="2368410" y="352196"/>
                </a:lnTo>
                <a:lnTo>
                  <a:pt x="2371327" y="351478"/>
                </a:lnTo>
                <a:close/>
                <a:moveTo>
                  <a:pt x="3075640" y="290921"/>
                </a:moveTo>
                <a:lnTo>
                  <a:pt x="3040348" y="270545"/>
                </a:lnTo>
                <a:lnTo>
                  <a:pt x="2389323" y="397849"/>
                </a:lnTo>
                <a:lnTo>
                  <a:pt x="2334154" y="411528"/>
                </a:lnTo>
                <a:lnTo>
                  <a:pt x="2315502" y="443835"/>
                </a:lnTo>
                <a:lnTo>
                  <a:pt x="2394627" y="424220"/>
                </a:lnTo>
                <a:close/>
                <a:moveTo>
                  <a:pt x="3175538" y="348597"/>
                </a:moveTo>
                <a:lnTo>
                  <a:pt x="3140418" y="328321"/>
                </a:lnTo>
                <a:lnTo>
                  <a:pt x="2412496" y="470590"/>
                </a:lnTo>
                <a:lnTo>
                  <a:pt x="2281274" y="503119"/>
                </a:lnTo>
                <a:lnTo>
                  <a:pt x="2262691" y="535306"/>
                </a:lnTo>
                <a:lnTo>
                  <a:pt x="2417864" y="496836"/>
                </a:lnTo>
                <a:close/>
                <a:moveTo>
                  <a:pt x="3275431" y="406271"/>
                </a:moveTo>
                <a:lnTo>
                  <a:pt x="3240812" y="386283"/>
                </a:lnTo>
                <a:lnTo>
                  <a:pt x="2435796" y="543585"/>
                </a:lnTo>
                <a:cubicBezTo>
                  <a:pt x="2375005" y="555596"/>
                  <a:pt x="2315424" y="570393"/>
                  <a:pt x="2257167" y="587822"/>
                </a:cubicBezTo>
                <a:lnTo>
                  <a:pt x="2226054" y="598765"/>
                </a:lnTo>
                <a:lnTo>
                  <a:pt x="2205753" y="633926"/>
                </a:lnTo>
                <a:lnTo>
                  <a:pt x="2264841" y="613129"/>
                </a:lnTo>
                <a:cubicBezTo>
                  <a:pt x="2322283" y="595926"/>
                  <a:pt x="2381031" y="581316"/>
                  <a:pt x="2440974" y="569451"/>
                </a:cubicBezTo>
                <a:close/>
                <a:moveTo>
                  <a:pt x="3375392" y="463983"/>
                </a:moveTo>
                <a:lnTo>
                  <a:pt x="3340350" y="443751"/>
                </a:lnTo>
                <a:lnTo>
                  <a:pt x="2459222" y="615885"/>
                </a:lnTo>
                <a:cubicBezTo>
                  <a:pt x="2400558" y="627478"/>
                  <a:pt x="2343062" y="641758"/>
                  <a:pt x="2286845" y="658576"/>
                </a:cubicBezTo>
                <a:lnTo>
                  <a:pt x="2167241" y="700632"/>
                </a:lnTo>
                <a:lnTo>
                  <a:pt x="2146734" y="736150"/>
                </a:lnTo>
                <a:lnTo>
                  <a:pt x="2294298" y="684230"/>
                </a:lnTo>
                <a:cubicBezTo>
                  <a:pt x="2349692" y="667648"/>
                  <a:pt x="2406345" y="653565"/>
                  <a:pt x="2464148" y="642130"/>
                </a:cubicBezTo>
                <a:close/>
                <a:moveTo>
                  <a:pt x="3475571" y="521822"/>
                </a:moveTo>
                <a:lnTo>
                  <a:pt x="3440382" y="501505"/>
                </a:lnTo>
                <a:lnTo>
                  <a:pt x="2482207" y="688690"/>
                </a:lnTo>
                <a:cubicBezTo>
                  <a:pt x="2369164" y="711039"/>
                  <a:pt x="2260621" y="743740"/>
                  <a:pt x="2157418" y="785641"/>
                </a:cubicBezTo>
                <a:lnTo>
                  <a:pt x="2103883" y="810370"/>
                </a:lnTo>
                <a:lnTo>
                  <a:pt x="2080642" y="850624"/>
                </a:lnTo>
                <a:lnTo>
                  <a:pt x="2167626" y="810407"/>
                </a:lnTo>
                <a:cubicBezTo>
                  <a:pt x="2269268" y="769091"/>
                  <a:pt x="2376173" y="736828"/>
                  <a:pt x="2487510" y="714746"/>
                </a:cubicBezTo>
                <a:close/>
                <a:moveTo>
                  <a:pt x="3575715" y="579640"/>
                </a:moveTo>
                <a:lnTo>
                  <a:pt x="3540445" y="559276"/>
                </a:lnTo>
                <a:lnTo>
                  <a:pt x="2505443" y="761243"/>
                </a:lnTo>
                <a:cubicBezTo>
                  <a:pt x="2342285" y="793513"/>
                  <a:pt x="2188863" y="848183"/>
                  <a:pt x="2047910" y="921524"/>
                </a:cubicBezTo>
                <a:lnTo>
                  <a:pt x="2035568" y="928695"/>
                </a:lnTo>
                <a:lnTo>
                  <a:pt x="2008623" y="975366"/>
                </a:lnTo>
                <a:lnTo>
                  <a:pt x="2060276" y="945343"/>
                </a:lnTo>
                <a:cubicBezTo>
                  <a:pt x="2199019" y="873126"/>
                  <a:pt x="2350031" y="819285"/>
                  <a:pt x="2510621" y="787488"/>
                </a:cubicBezTo>
                <a:close/>
                <a:moveTo>
                  <a:pt x="3675634" y="637328"/>
                </a:moveTo>
                <a:lnTo>
                  <a:pt x="3640173" y="616855"/>
                </a:lnTo>
                <a:lnTo>
                  <a:pt x="2528680" y="833796"/>
                </a:lnTo>
                <a:cubicBezTo>
                  <a:pt x="2326991" y="873530"/>
                  <a:pt x="2136480" y="950457"/>
                  <a:pt x="1966063" y="1058906"/>
                </a:cubicBezTo>
                <a:lnTo>
                  <a:pt x="1956512" y="1065624"/>
                </a:lnTo>
                <a:lnTo>
                  <a:pt x="1924686" y="1120749"/>
                </a:lnTo>
                <a:lnTo>
                  <a:pt x="1972297" y="1086831"/>
                </a:lnTo>
                <a:cubicBezTo>
                  <a:pt x="2139078" y="979252"/>
                  <a:pt x="2328327" y="900938"/>
                  <a:pt x="2533921" y="860230"/>
                </a:cubicBezTo>
                <a:close/>
                <a:moveTo>
                  <a:pt x="3775430" y="694945"/>
                </a:moveTo>
                <a:lnTo>
                  <a:pt x="3739942" y="674456"/>
                </a:lnTo>
                <a:lnTo>
                  <a:pt x="2551980" y="906222"/>
                </a:lnTo>
                <a:cubicBezTo>
                  <a:pt x="2299406" y="956260"/>
                  <a:pt x="2072880" y="1062696"/>
                  <a:pt x="1883548" y="1210367"/>
                </a:cubicBezTo>
                <a:lnTo>
                  <a:pt x="1862566" y="1228344"/>
                </a:lnTo>
                <a:lnTo>
                  <a:pt x="1822113" y="1298411"/>
                </a:lnTo>
                <a:lnTo>
                  <a:pt x="1900091" y="1231612"/>
                </a:lnTo>
                <a:cubicBezTo>
                  <a:pt x="2086187" y="1086494"/>
                  <a:pt x="2308843" y="981914"/>
                  <a:pt x="2557094" y="932783"/>
                </a:cubicBezTo>
                <a:close/>
                <a:moveTo>
                  <a:pt x="3875651" y="752808"/>
                </a:moveTo>
                <a:lnTo>
                  <a:pt x="3840301" y="732399"/>
                </a:lnTo>
                <a:lnTo>
                  <a:pt x="2574964" y="979279"/>
                </a:lnTo>
                <a:cubicBezTo>
                  <a:pt x="2236611" y="1046323"/>
                  <a:pt x="1946964" y="1219102"/>
                  <a:pt x="1735391" y="1457855"/>
                </a:cubicBezTo>
                <a:lnTo>
                  <a:pt x="1716684" y="1481018"/>
                </a:lnTo>
                <a:lnTo>
                  <a:pt x="1446983" y="1948155"/>
                </a:lnTo>
                <a:lnTo>
                  <a:pt x="1412225" y="2055959"/>
                </a:lnTo>
                <a:cubicBezTo>
                  <a:pt x="1363622" y="2234653"/>
                  <a:pt x="1347363" y="2425617"/>
                  <a:pt x="1368927" y="2621430"/>
                </a:cubicBezTo>
                <a:cubicBezTo>
                  <a:pt x="1440108" y="3421786"/>
                  <a:pt x="1318317" y="4222030"/>
                  <a:pt x="1020508" y="4957395"/>
                </a:cubicBezTo>
                <a:lnTo>
                  <a:pt x="990802" y="5026441"/>
                </a:lnTo>
                <a:lnTo>
                  <a:pt x="1013845" y="5039745"/>
                </a:lnTo>
                <a:lnTo>
                  <a:pt x="1054986" y="4942653"/>
                </a:lnTo>
                <a:cubicBezTo>
                  <a:pt x="1347255" y="4209934"/>
                  <a:pt x="1466195" y="3414294"/>
                  <a:pt x="1395573" y="2618718"/>
                </a:cubicBezTo>
                <a:cubicBezTo>
                  <a:pt x="1311025" y="1849533"/>
                  <a:pt x="1820275" y="1155929"/>
                  <a:pt x="2580079" y="1005588"/>
                </a:cubicBezTo>
                <a:close/>
                <a:moveTo>
                  <a:pt x="3968634" y="806492"/>
                </a:moveTo>
                <a:lnTo>
                  <a:pt x="3940438" y="790213"/>
                </a:lnTo>
                <a:lnTo>
                  <a:pt x="2598138" y="1051895"/>
                </a:lnTo>
                <a:cubicBezTo>
                  <a:pt x="1859361" y="1197947"/>
                  <a:pt x="1363307" y="1872750"/>
                  <a:pt x="1445141" y="2620989"/>
                </a:cubicBezTo>
                <a:cubicBezTo>
                  <a:pt x="1515328" y="3422833"/>
                  <a:pt x="1394837" y="4224537"/>
                  <a:pt x="1100009" y="4962870"/>
                </a:cubicBezTo>
                <a:lnTo>
                  <a:pt x="1056869" y="5064585"/>
                </a:lnTo>
                <a:lnTo>
                  <a:pt x="1080039" y="5077962"/>
                </a:lnTo>
                <a:lnTo>
                  <a:pt x="1124702" y="4972656"/>
                </a:lnTo>
                <a:cubicBezTo>
                  <a:pt x="1421112" y="4230361"/>
                  <a:pt x="1542263" y="3424360"/>
                  <a:pt x="1471724" y="2618213"/>
                </a:cubicBezTo>
                <a:cubicBezTo>
                  <a:pt x="1391090" y="1883790"/>
                  <a:pt x="1878178" y="1221731"/>
                  <a:pt x="2603442" y="1078203"/>
                </a:cubicBezTo>
                <a:lnTo>
                  <a:pt x="3958686" y="813985"/>
                </a:lnTo>
                <a:cubicBezTo>
                  <a:pt x="3959236" y="813910"/>
                  <a:pt x="3959785" y="813802"/>
                  <a:pt x="3960322" y="813657"/>
                </a:cubicBezTo>
                <a:cubicBezTo>
                  <a:pt x="3963911" y="812711"/>
                  <a:pt x="3966776" y="810399"/>
                  <a:pt x="3968507" y="807427"/>
                </a:cubicBezTo>
                <a:close/>
              </a:path>
            </a:pathLst>
          </a:custGeom>
          <a:solidFill>
            <a:schemeClr val="tx2"/>
          </a:solidFill>
          <a:ln w="6308" cap="flat">
            <a:noFill/>
            <a:prstDash val="solid"/>
            <a:miter/>
          </a:ln>
        </p:spPr>
        <p:txBody>
          <a:bodyPr rtlCol="0" anchor="ctr"/>
          <a:lstStyle/>
          <a:p>
            <a:pPr defTabSz="1219170">
              <a:buClr>
                <a:srgbClr val="000000"/>
              </a:buClr>
            </a:pPr>
            <a:endParaRPr lang="en-US" sz="1867" kern="0">
              <a:solidFill>
                <a:srgbClr val="000000"/>
              </a:solidFill>
              <a:latin typeface="Arial"/>
              <a:cs typeface="Arial"/>
              <a:sym typeface="Arial"/>
            </a:endParaRPr>
          </a:p>
        </p:txBody>
      </p:sp>
      <p:cxnSp>
        <p:nvCxnSpPr>
          <p:cNvPr id="9" name="Straight Connector 8">
            <a:extLst>
              <a:ext uri="{FF2B5EF4-FFF2-40B4-BE49-F238E27FC236}">
                <a16:creationId xmlns:a16="http://schemas.microsoft.com/office/drawing/2014/main" id="{0328540D-B35F-434B-6EAE-432A89ADB023}"/>
              </a:ext>
            </a:extLst>
          </p:cNvPr>
          <p:cNvCxnSpPr>
            <a:cxnSpLocks/>
          </p:cNvCxnSpPr>
          <p:nvPr/>
        </p:nvCxnSpPr>
        <p:spPr>
          <a:xfrm>
            <a:off x="4795346" y="4078015"/>
            <a:ext cx="2601309" cy="0"/>
          </a:xfrm>
          <a:prstGeom prst="line">
            <a:avLst/>
          </a:prstGeom>
          <a:noFill/>
          <a:ln w="25400" cap="rnd">
            <a:solidFill>
              <a:schemeClr val="accent4"/>
            </a:solidFill>
          </a:ln>
          <a:effectLst>
            <a:glow rad="88900">
              <a:schemeClr val="accent4">
                <a:satMod val="175000"/>
                <a:alpha val="20000"/>
              </a:schemeClr>
            </a:glow>
          </a:effectLst>
        </p:spPr>
        <p:style>
          <a:lnRef idx="2">
            <a:schemeClr val="accent1">
              <a:shade val="50000"/>
            </a:schemeClr>
          </a:lnRef>
          <a:fillRef idx="1">
            <a:schemeClr val="accent1"/>
          </a:fillRef>
          <a:effectRef idx="0">
            <a:schemeClr val="accent1"/>
          </a:effectRef>
          <a:fontRef idx="minor">
            <a:schemeClr val="lt1"/>
          </a:fontRef>
        </p:style>
      </p:cxnSp>
      <p:sp>
        <p:nvSpPr>
          <p:cNvPr id="2" name="Title 1">
            <a:extLst>
              <a:ext uri="{FF2B5EF4-FFF2-40B4-BE49-F238E27FC236}">
                <a16:creationId xmlns:a16="http://schemas.microsoft.com/office/drawing/2014/main" id="{3B06A181-681F-AAC6-ADE0-7A99E5DC8BC4}"/>
              </a:ext>
            </a:extLst>
          </p:cNvPr>
          <p:cNvSpPr>
            <a:spLocks noGrp="1"/>
          </p:cNvSpPr>
          <p:nvPr>
            <p:ph type="title" idx="4294967295"/>
          </p:nvPr>
        </p:nvSpPr>
        <p:spPr>
          <a:xfrm>
            <a:off x="3360308" y="2808199"/>
            <a:ext cx="5471384" cy="1011767"/>
          </a:xfrm>
        </p:spPr>
        <p:txBody>
          <a:bodyPr/>
          <a:lstStyle/>
          <a:p>
            <a:pPr algn="ctr"/>
            <a:r>
              <a:rPr lang="en-US" sz="4800" dirty="0"/>
              <a:t>Overview</a:t>
            </a:r>
          </a:p>
        </p:txBody>
      </p:sp>
      <p:sp>
        <p:nvSpPr>
          <p:cNvPr id="4" name="Slide Number Placeholder 11">
            <a:extLst>
              <a:ext uri="{FF2B5EF4-FFF2-40B4-BE49-F238E27FC236}">
                <a16:creationId xmlns:a16="http://schemas.microsoft.com/office/drawing/2014/main" id="{17EBA81F-CCD7-B7F3-A3ED-C7AAB0A1AE83}"/>
              </a:ext>
            </a:extLst>
          </p:cNvPr>
          <p:cNvSpPr txBox="1">
            <a:spLocks/>
          </p:cNvSpPr>
          <p:nvPr/>
        </p:nvSpPr>
        <p:spPr>
          <a:xfrm>
            <a:off x="609600" y="6356351"/>
            <a:ext cx="558800" cy="366183"/>
          </a:xfrm>
          <a:prstGeom prst="rect">
            <a:avLst/>
          </a:prstGeom>
        </p:spPr>
        <p:txBody>
          <a:bodyPr vert="horz" lIns="91440" tIns="45720" rIns="91440" bIns="45720" rtlCol="0" anchor="ctr"/>
          <a:lstStyle>
            <a:defPPr>
              <a:defRPr lang="en-US"/>
            </a:defPPr>
            <a:lvl1pPr marL="0" marR="0" algn="l" defTabSz="914400" rtl="0" eaLnBrk="1" latinLnBrk="0" hangingPunct="1">
              <a:lnSpc>
                <a:spcPct val="100000"/>
              </a:lnSpc>
              <a:spcBef>
                <a:spcPts val="0"/>
              </a:spcBef>
              <a:spcAft>
                <a:spcPts val="0"/>
              </a:spcAft>
              <a:buClr>
                <a:srgbClr val="000000"/>
              </a:buClr>
              <a:buFont typeface="Arial"/>
              <a:defRPr lang="en-US" sz="933" b="0" i="0" u="none" strike="noStrike" kern="1200" cap="none" smtClean="0">
                <a:solidFill>
                  <a:schemeClr val="tx1"/>
                </a:solidFill>
                <a:latin typeface="+mj-lt"/>
                <a:ea typeface="Arial"/>
                <a:cs typeface="Arial"/>
                <a:sym typeface="Aria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F7CADEA9-0AFC-B549-B690-A46B9B6402E4}" type="slidenum">
              <a:rPr lang="en-US" smtClean="0">
                <a:solidFill>
                  <a:srgbClr val="5B6670"/>
                </a:solidFill>
                <a:latin typeface="Montserrat Bold" panose="020B0604020202020204"/>
              </a:rPr>
              <a:pPr>
                <a:defRPr/>
              </a:pPr>
              <a:t>3</a:t>
            </a:fld>
            <a:endParaRPr lang="en-US">
              <a:solidFill>
                <a:srgbClr val="5B6670"/>
              </a:solidFill>
              <a:latin typeface="Montserrat Bold" panose="020B0604020202020204"/>
            </a:endParaRPr>
          </a:p>
        </p:txBody>
      </p:sp>
      <p:cxnSp>
        <p:nvCxnSpPr>
          <p:cNvPr id="5" name="Straight Connector 4">
            <a:extLst>
              <a:ext uri="{FF2B5EF4-FFF2-40B4-BE49-F238E27FC236}">
                <a16:creationId xmlns:a16="http://schemas.microsoft.com/office/drawing/2014/main" id="{E874E666-7F36-AFD5-350E-EC00108C9CAC}"/>
              </a:ext>
            </a:extLst>
          </p:cNvPr>
          <p:cNvCxnSpPr/>
          <p:nvPr/>
        </p:nvCxnSpPr>
        <p:spPr>
          <a:xfrm>
            <a:off x="8983095" y="6460193"/>
            <a:ext cx="0" cy="182880"/>
          </a:xfrm>
          <a:prstGeom prst="line">
            <a:avLst/>
          </a:prstGeom>
          <a:ln w="12700" cap="sq"/>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ED287C3A-0FA3-4669-EDBD-65D0E64F4F2F}"/>
              </a:ext>
            </a:extLst>
          </p:cNvPr>
          <p:cNvSpPr txBox="1"/>
          <p:nvPr/>
        </p:nvSpPr>
        <p:spPr>
          <a:xfrm>
            <a:off x="9147175" y="6396340"/>
            <a:ext cx="2600320" cy="307777"/>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3F3F3"/>
                </a:solidFill>
                <a:effectLst/>
                <a:uLnTx/>
                <a:uFillTx/>
                <a:latin typeface="Montserrat Bold" panose="020B0604020202020204"/>
                <a:ea typeface="+mn-ea"/>
                <a:cs typeface="+mn-cs"/>
              </a:rPr>
              <a:t>Autobooks Training</a:t>
            </a:r>
            <a:r>
              <a:rPr kumimoji="0" lang="en-US" sz="1400" b="0" i="0" u="none" strike="noStrike" kern="1200" cap="none" spc="0" normalizeH="0" baseline="0" noProof="0" dirty="0">
                <a:ln>
                  <a:noFill/>
                </a:ln>
                <a:solidFill>
                  <a:srgbClr val="F3F3F3"/>
                </a:solidFill>
                <a:effectLst/>
                <a:uLnTx/>
                <a:uFillTx/>
                <a:latin typeface="Montserrat Light" panose="02020603050405020304"/>
                <a:ea typeface="+mn-ea"/>
                <a:cs typeface="+mn-cs"/>
              </a:rPr>
              <a:t> 2023</a:t>
            </a:r>
          </a:p>
        </p:txBody>
      </p:sp>
    </p:spTree>
    <p:extLst>
      <p:ext uri="{BB962C8B-B14F-4D97-AF65-F5344CB8AC3E}">
        <p14:creationId xmlns:p14="http://schemas.microsoft.com/office/powerpoint/2010/main" val="2313051456"/>
      </p:ext>
    </p:extLst>
  </p:cSld>
  <p:clrMapOvr>
    <a:masterClrMapping/>
  </p:clrMapOvr>
  <p:transition spd="slow">
    <p:push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E1BC3B45-B65C-C2F2-1938-5D9361A4E530}"/>
              </a:ext>
            </a:extLst>
          </p:cNvPr>
          <p:cNvSpPr/>
          <p:nvPr/>
        </p:nvSpPr>
        <p:spPr>
          <a:xfrm rot="19800000">
            <a:off x="-1498487" y="-178662"/>
            <a:ext cx="5563380" cy="7484031"/>
          </a:xfrm>
          <a:custGeom>
            <a:avLst/>
            <a:gdLst>
              <a:gd name="connsiteX0" fmla="*/ 62272 w 4172535"/>
              <a:gd name="connsiteY0" fmla="*/ 4346544 h 5613023"/>
              <a:gd name="connsiteX1" fmla="*/ 0 w 4172535"/>
              <a:gd name="connsiteY1" fmla="*/ 4454402 h 5613023"/>
              <a:gd name="connsiteX2" fmla="*/ 18829 w 4172535"/>
              <a:gd name="connsiteY2" fmla="*/ 4465272 h 5613023"/>
              <a:gd name="connsiteX3" fmla="*/ 227587 w 4172535"/>
              <a:gd name="connsiteY3" fmla="*/ 4060210 h 5613023"/>
              <a:gd name="connsiteX4" fmla="*/ 168293 w 4172535"/>
              <a:gd name="connsiteY4" fmla="*/ 4162910 h 5613023"/>
              <a:gd name="connsiteX5" fmla="*/ 112739 w 4172535"/>
              <a:gd name="connsiteY5" fmla="*/ 4351897 h 5613023"/>
              <a:gd name="connsiteX6" fmla="*/ 62003 w 4172535"/>
              <a:gd name="connsiteY6" fmla="*/ 4490199 h 5613023"/>
              <a:gd name="connsiteX7" fmla="*/ 84982 w 4172535"/>
              <a:gd name="connsiteY7" fmla="*/ 4503466 h 5613023"/>
              <a:gd name="connsiteX8" fmla="*/ 124252 w 4172535"/>
              <a:gd name="connsiteY8" fmla="*/ 4399870 h 5613023"/>
              <a:gd name="connsiteX9" fmla="*/ 180222 w 4172535"/>
              <a:gd name="connsiteY9" fmla="*/ 4229554 h 5613023"/>
              <a:gd name="connsiteX10" fmla="*/ 349361 w 4172535"/>
              <a:gd name="connsiteY10" fmla="*/ 3849291 h 5613023"/>
              <a:gd name="connsiteX11" fmla="*/ 307256 w 4172535"/>
              <a:gd name="connsiteY11" fmla="*/ 3922220 h 5613023"/>
              <a:gd name="connsiteX12" fmla="*/ 283428 w 4172535"/>
              <a:gd name="connsiteY12" fmla="*/ 4040264 h 5613023"/>
              <a:gd name="connsiteX13" fmla="*/ 183540 w 4172535"/>
              <a:gd name="connsiteY13" fmla="*/ 4379328 h 5613023"/>
              <a:gd name="connsiteX14" fmla="*/ 128676 w 4172535"/>
              <a:gd name="connsiteY14" fmla="*/ 4528693 h 5613023"/>
              <a:gd name="connsiteX15" fmla="*/ 152243 w 4172535"/>
              <a:gd name="connsiteY15" fmla="*/ 4542299 h 5613023"/>
              <a:gd name="connsiteX16" fmla="*/ 209006 w 4172535"/>
              <a:gd name="connsiteY16" fmla="*/ 4387761 h 5613023"/>
              <a:gd name="connsiteX17" fmla="*/ 309560 w 4172535"/>
              <a:gd name="connsiteY17" fmla="*/ 4046452 h 5613023"/>
              <a:gd name="connsiteX18" fmla="*/ 460489 w 4172535"/>
              <a:gd name="connsiteY18" fmla="*/ 3656812 h 5613023"/>
              <a:gd name="connsiteX19" fmla="*/ 425731 w 4172535"/>
              <a:gd name="connsiteY19" fmla="*/ 3717014 h 5613023"/>
              <a:gd name="connsiteX20" fmla="*/ 423446 w 4172535"/>
              <a:gd name="connsiteY20" fmla="*/ 3733199 h 5613023"/>
              <a:gd name="connsiteX21" fmla="*/ 241141 w 4172535"/>
              <a:gd name="connsiteY21" fmla="*/ 4442964 h 5613023"/>
              <a:gd name="connsiteX22" fmla="*/ 194261 w 4172535"/>
              <a:gd name="connsiteY22" fmla="*/ 4566558 h 5613023"/>
              <a:gd name="connsiteX23" fmla="*/ 218622 w 4172535"/>
              <a:gd name="connsiteY23" fmla="*/ 4580623 h 5613023"/>
              <a:gd name="connsiteX24" fmla="*/ 279664 w 4172535"/>
              <a:gd name="connsiteY24" fmla="*/ 4414785 h 5613023"/>
              <a:gd name="connsiteX25" fmla="*/ 453991 w 4172535"/>
              <a:gd name="connsiteY25" fmla="*/ 3714024 h 5613023"/>
              <a:gd name="connsiteX26" fmla="*/ 558967 w 4172535"/>
              <a:gd name="connsiteY26" fmla="*/ 3486243 h 5613023"/>
              <a:gd name="connsiteX27" fmla="*/ 521924 w 4172535"/>
              <a:gd name="connsiteY27" fmla="*/ 3550404 h 5613023"/>
              <a:gd name="connsiteX28" fmla="*/ 501745 w 4172535"/>
              <a:gd name="connsiteY28" fmla="*/ 3726361 h 5613023"/>
              <a:gd name="connsiteX29" fmla="*/ 262099 w 4172535"/>
              <a:gd name="connsiteY29" fmla="*/ 4604829 h 5613023"/>
              <a:gd name="connsiteX30" fmla="*/ 261797 w 4172535"/>
              <a:gd name="connsiteY30" fmla="*/ 4605550 h 5613023"/>
              <a:gd name="connsiteX31" fmla="*/ 284764 w 4172535"/>
              <a:gd name="connsiteY31" fmla="*/ 4618810 h 5613023"/>
              <a:gd name="connsiteX32" fmla="*/ 338219 w 4172535"/>
              <a:gd name="connsiteY32" fmla="*/ 4477990 h 5613023"/>
              <a:gd name="connsiteX33" fmla="*/ 551110 w 4172535"/>
              <a:gd name="connsiteY33" fmla="*/ 3567414 h 5613023"/>
              <a:gd name="connsiteX34" fmla="*/ 646622 w 4172535"/>
              <a:gd name="connsiteY34" fmla="*/ 3334420 h 5613023"/>
              <a:gd name="connsiteX35" fmla="*/ 617832 w 4172535"/>
              <a:gd name="connsiteY35" fmla="*/ 3384285 h 5613023"/>
              <a:gd name="connsiteX36" fmla="*/ 617588 w 4172535"/>
              <a:gd name="connsiteY36" fmla="*/ 3388871 h 5613023"/>
              <a:gd name="connsiteX37" fmla="*/ 383935 w 4172535"/>
              <a:gd name="connsiteY37" fmla="*/ 4495223 h 5613023"/>
              <a:gd name="connsiteX38" fmla="*/ 327609 w 4172535"/>
              <a:gd name="connsiteY38" fmla="*/ 4643547 h 5613023"/>
              <a:gd name="connsiteX39" fmla="*/ 351451 w 4172535"/>
              <a:gd name="connsiteY39" fmla="*/ 4657312 h 5613023"/>
              <a:gd name="connsiteX40" fmla="*/ 356846 w 4172535"/>
              <a:gd name="connsiteY40" fmla="*/ 4644448 h 5613023"/>
              <a:gd name="connsiteX41" fmla="*/ 645446 w 4172535"/>
              <a:gd name="connsiteY41" fmla="*/ 3375903 h 5613023"/>
              <a:gd name="connsiteX42" fmla="*/ 730691 w 4172535"/>
              <a:gd name="connsiteY42" fmla="*/ 3188808 h 5613023"/>
              <a:gd name="connsiteX43" fmla="*/ 701380 w 4172535"/>
              <a:gd name="connsiteY43" fmla="*/ 3239577 h 5613023"/>
              <a:gd name="connsiteX44" fmla="*/ 693921 w 4172535"/>
              <a:gd name="connsiteY44" fmla="*/ 3384923 h 5613023"/>
              <a:gd name="connsiteX45" fmla="*/ 401748 w 4172535"/>
              <a:gd name="connsiteY45" fmla="*/ 4664677 h 5613023"/>
              <a:gd name="connsiteX46" fmla="*/ 394422 w 4172535"/>
              <a:gd name="connsiteY46" fmla="*/ 4682121 h 5613023"/>
              <a:gd name="connsiteX47" fmla="*/ 417745 w 4172535"/>
              <a:gd name="connsiteY47" fmla="*/ 4695587 h 5613023"/>
              <a:gd name="connsiteX48" fmla="*/ 426742 w 4172535"/>
              <a:gd name="connsiteY48" fmla="*/ 4674163 h 5613023"/>
              <a:gd name="connsiteX49" fmla="*/ 730628 w 4172535"/>
              <a:gd name="connsiteY49" fmla="*/ 3196832 h 5613023"/>
              <a:gd name="connsiteX50" fmla="*/ 807330 w 4172535"/>
              <a:gd name="connsiteY50" fmla="*/ 3056065 h 5613023"/>
              <a:gd name="connsiteX51" fmla="*/ 780192 w 4172535"/>
              <a:gd name="connsiteY51" fmla="*/ 3103069 h 5613023"/>
              <a:gd name="connsiteX52" fmla="*/ 779253 w 4172535"/>
              <a:gd name="connsiteY52" fmla="*/ 3204287 h 5613023"/>
              <a:gd name="connsiteX53" fmla="*/ 471308 w 4172535"/>
              <a:gd name="connsiteY53" fmla="*/ 4694560 h 5613023"/>
              <a:gd name="connsiteX54" fmla="*/ 460496 w 4172535"/>
              <a:gd name="connsiteY54" fmla="*/ 4720269 h 5613023"/>
              <a:gd name="connsiteX55" fmla="*/ 483934 w 4172535"/>
              <a:gd name="connsiteY55" fmla="*/ 4733801 h 5613023"/>
              <a:gd name="connsiteX56" fmla="*/ 496454 w 4172535"/>
              <a:gd name="connsiteY56" fmla="*/ 4704018 h 5613023"/>
              <a:gd name="connsiteX57" fmla="*/ 805972 w 4172535"/>
              <a:gd name="connsiteY57" fmla="*/ 3204773 h 5613023"/>
              <a:gd name="connsiteX58" fmla="*/ 880907 w 4172535"/>
              <a:gd name="connsiteY58" fmla="*/ 2928626 h 5613023"/>
              <a:gd name="connsiteX59" fmla="*/ 855645 w 4172535"/>
              <a:gd name="connsiteY59" fmla="*/ 2972382 h 5613023"/>
              <a:gd name="connsiteX60" fmla="*/ 857303 w 4172535"/>
              <a:gd name="connsiteY60" fmla="*/ 3024249 h 5613023"/>
              <a:gd name="connsiteX61" fmla="*/ 528139 w 4172535"/>
              <a:gd name="connsiteY61" fmla="*/ 4758033 h 5613023"/>
              <a:gd name="connsiteX62" fmla="*/ 527694 w 4172535"/>
              <a:gd name="connsiteY62" fmla="*/ 4759066 h 5613023"/>
              <a:gd name="connsiteX63" fmla="*/ 550219 w 4172535"/>
              <a:gd name="connsiteY63" fmla="*/ 4772071 h 5613023"/>
              <a:gd name="connsiteX64" fmla="*/ 566273 w 4172535"/>
              <a:gd name="connsiteY64" fmla="*/ 4733930 h 5613023"/>
              <a:gd name="connsiteX65" fmla="*/ 883807 w 4172535"/>
              <a:gd name="connsiteY65" fmla="*/ 3016712 h 5613023"/>
              <a:gd name="connsiteX66" fmla="*/ 951864 w 4172535"/>
              <a:gd name="connsiteY66" fmla="*/ 2805726 h 5613023"/>
              <a:gd name="connsiteX67" fmla="*/ 927413 w 4172535"/>
              <a:gd name="connsiteY67" fmla="*/ 2848077 h 5613023"/>
              <a:gd name="connsiteX68" fmla="*/ 932896 w 4172535"/>
              <a:gd name="connsiteY68" fmla="*/ 3022413 h 5613023"/>
              <a:gd name="connsiteX69" fmla="*/ 610957 w 4172535"/>
              <a:gd name="connsiteY69" fmla="*/ 4754281 h 5613023"/>
              <a:gd name="connsiteX70" fmla="*/ 593042 w 4172535"/>
              <a:gd name="connsiteY70" fmla="*/ 4796794 h 5613023"/>
              <a:gd name="connsiteX71" fmla="*/ 616824 w 4172535"/>
              <a:gd name="connsiteY71" fmla="*/ 4810525 h 5613023"/>
              <a:gd name="connsiteX72" fmla="*/ 622931 w 4172535"/>
              <a:gd name="connsiteY72" fmla="*/ 4796343 h 5613023"/>
              <a:gd name="connsiteX73" fmla="*/ 953346 w 4172535"/>
              <a:gd name="connsiteY73" fmla="*/ 2825539 h 5613023"/>
              <a:gd name="connsiteX74" fmla="*/ 1019429 w 4172535"/>
              <a:gd name="connsiteY74" fmla="*/ 2688699 h 5613023"/>
              <a:gd name="connsiteX75" fmla="*/ 995719 w 4172535"/>
              <a:gd name="connsiteY75" fmla="*/ 2729766 h 5613023"/>
              <a:gd name="connsiteX76" fmla="*/ 1003014 w 4172535"/>
              <a:gd name="connsiteY76" fmla="*/ 2828894 h 5613023"/>
              <a:gd name="connsiteX77" fmla="*/ 667785 w 4172535"/>
              <a:gd name="connsiteY77" fmla="*/ 4814483 h 5613023"/>
              <a:gd name="connsiteX78" fmla="*/ 659007 w 4172535"/>
              <a:gd name="connsiteY78" fmla="*/ 4834879 h 5613023"/>
              <a:gd name="connsiteX79" fmla="*/ 682690 w 4172535"/>
              <a:gd name="connsiteY79" fmla="*/ 4848553 h 5613023"/>
              <a:gd name="connsiteX80" fmla="*/ 705857 w 4172535"/>
              <a:gd name="connsiteY80" fmla="*/ 4793626 h 5613023"/>
              <a:gd name="connsiteX81" fmla="*/ 1029449 w 4172535"/>
              <a:gd name="connsiteY81" fmla="*/ 2824510 h 5613023"/>
              <a:gd name="connsiteX82" fmla="*/ 1087606 w 4172535"/>
              <a:gd name="connsiteY82" fmla="*/ 2570614 h 5613023"/>
              <a:gd name="connsiteX83" fmla="*/ 1063055 w 4172535"/>
              <a:gd name="connsiteY83" fmla="*/ 2613137 h 5613023"/>
              <a:gd name="connsiteX84" fmla="*/ 1063756 w 4172535"/>
              <a:gd name="connsiteY84" fmla="*/ 2624143 h 5613023"/>
              <a:gd name="connsiteX85" fmla="*/ 750752 w 4172535"/>
              <a:gd name="connsiteY85" fmla="*/ 4813477 h 5613023"/>
              <a:gd name="connsiteX86" fmla="*/ 725512 w 4172535"/>
              <a:gd name="connsiteY86" fmla="*/ 4873276 h 5613023"/>
              <a:gd name="connsiteX87" fmla="*/ 748940 w 4172535"/>
              <a:gd name="connsiteY87" fmla="*/ 4886803 h 5613023"/>
              <a:gd name="connsiteX88" fmla="*/ 775752 w 4172535"/>
              <a:gd name="connsiteY88" fmla="*/ 4823294 h 5613023"/>
              <a:gd name="connsiteX89" fmla="*/ 1090844 w 4172535"/>
              <a:gd name="connsiteY89" fmla="*/ 2621241 h 5613023"/>
              <a:gd name="connsiteX90" fmla="*/ 1156978 w 4172535"/>
              <a:gd name="connsiteY90" fmla="*/ 2450457 h 5613023"/>
              <a:gd name="connsiteX91" fmla="*/ 1131997 w 4172535"/>
              <a:gd name="connsiteY91" fmla="*/ 2493726 h 5613023"/>
              <a:gd name="connsiteX92" fmla="*/ 1140222 w 4172535"/>
              <a:gd name="connsiteY92" fmla="*/ 2623449 h 5613023"/>
              <a:gd name="connsiteX93" fmla="*/ 809298 w 4172535"/>
              <a:gd name="connsiteY93" fmla="*/ 4871887 h 5613023"/>
              <a:gd name="connsiteX94" fmla="*/ 792129 w 4172535"/>
              <a:gd name="connsiteY94" fmla="*/ 4911737 h 5613023"/>
              <a:gd name="connsiteX95" fmla="*/ 815134 w 4172535"/>
              <a:gd name="connsiteY95" fmla="*/ 4925020 h 5613023"/>
              <a:gd name="connsiteX96" fmla="*/ 845537 w 4172535"/>
              <a:gd name="connsiteY96" fmla="*/ 4853078 h 5613023"/>
              <a:gd name="connsiteX97" fmla="*/ 1166995 w 4172535"/>
              <a:gd name="connsiteY97" fmla="*/ 2620736 h 5613023"/>
              <a:gd name="connsiteX98" fmla="*/ 1156702 w 4172535"/>
              <a:gd name="connsiteY98" fmla="*/ 2459128 h 5613023"/>
              <a:gd name="connsiteX99" fmla="*/ 1238758 w 4172535"/>
              <a:gd name="connsiteY99" fmla="*/ 2308811 h 5613023"/>
              <a:gd name="connsiteX100" fmla="*/ 1209588 w 4172535"/>
              <a:gd name="connsiteY100" fmla="*/ 2359334 h 5613023"/>
              <a:gd name="connsiteX101" fmla="*/ 1207057 w 4172535"/>
              <a:gd name="connsiteY101" fmla="*/ 2478050 h 5613023"/>
              <a:gd name="connsiteX102" fmla="*/ 1216815 w 4172535"/>
              <a:gd name="connsiteY102" fmla="*/ 2622818 h 5613023"/>
              <a:gd name="connsiteX103" fmla="*/ 890528 w 4172535"/>
              <a:gd name="connsiteY103" fmla="*/ 4873252 h 5613023"/>
              <a:gd name="connsiteX104" fmla="*/ 858123 w 4172535"/>
              <a:gd name="connsiteY104" fmla="*/ 4949839 h 5613023"/>
              <a:gd name="connsiteX105" fmla="*/ 881493 w 4172535"/>
              <a:gd name="connsiteY105" fmla="*/ 4963332 h 5613023"/>
              <a:gd name="connsiteX106" fmla="*/ 915426 w 4172535"/>
              <a:gd name="connsiteY106" fmla="*/ 4883102 h 5613023"/>
              <a:gd name="connsiteX107" fmla="*/ 1243146 w 4172535"/>
              <a:gd name="connsiteY107" fmla="*/ 2620042 h 5613023"/>
              <a:gd name="connsiteX108" fmla="*/ 1238338 w 4172535"/>
              <a:gd name="connsiteY108" fmla="*/ 2312096 h 5613023"/>
              <a:gd name="connsiteX109" fmla="*/ 1344033 w 4172535"/>
              <a:gd name="connsiteY109" fmla="*/ 2126470 h 5613023"/>
              <a:gd name="connsiteX110" fmla="*/ 1303102 w 4172535"/>
              <a:gd name="connsiteY110" fmla="*/ 2197364 h 5613023"/>
              <a:gd name="connsiteX111" fmla="*/ 1287693 w 4172535"/>
              <a:gd name="connsiteY111" fmla="*/ 2320151 h 5613023"/>
              <a:gd name="connsiteX112" fmla="*/ 1292713 w 4172535"/>
              <a:gd name="connsiteY112" fmla="*/ 2622251 h 5613023"/>
              <a:gd name="connsiteX113" fmla="*/ 950323 w 4172535"/>
              <a:gd name="connsiteY113" fmla="*/ 4929610 h 5613023"/>
              <a:gd name="connsiteX114" fmla="*/ 924996 w 4172535"/>
              <a:gd name="connsiteY114" fmla="*/ 4988449 h 5613023"/>
              <a:gd name="connsiteX115" fmla="*/ 947558 w 4172535"/>
              <a:gd name="connsiteY115" fmla="*/ 5001474 h 5613023"/>
              <a:gd name="connsiteX116" fmla="*/ 985197 w 4172535"/>
              <a:gd name="connsiteY116" fmla="*/ 4912579 h 5613023"/>
              <a:gd name="connsiteX117" fmla="*/ 1319423 w 4172535"/>
              <a:gd name="connsiteY117" fmla="*/ 2619222 h 5613023"/>
              <a:gd name="connsiteX118" fmla="*/ 1332505 w 4172535"/>
              <a:gd name="connsiteY118" fmla="*/ 2178432 h 5613023"/>
              <a:gd name="connsiteX119" fmla="*/ 4156577 w 4172535"/>
              <a:gd name="connsiteY119" fmla="*/ 1830102 h 5613023"/>
              <a:gd name="connsiteX120" fmla="*/ 2923326 w 4172535"/>
              <a:gd name="connsiteY120" fmla="*/ 2069399 h 5613023"/>
              <a:gd name="connsiteX121" fmla="*/ 2511316 w 4172535"/>
              <a:gd name="connsiteY121" fmla="*/ 2611967 h 5613023"/>
              <a:gd name="connsiteX122" fmla="*/ 2076162 w 4172535"/>
              <a:gd name="connsiteY122" fmla="*/ 5382760 h 5613023"/>
              <a:gd name="connsiteX123" fmla="*/ 1983331 w 4172535"/>
              <a:gd name="connsiteY123" fmla="*/ 5599479 h 5613023"/>
              <a:gd name="connsiteX124" fmla="*/ 2006791 w 4172535"/>
              <a:gd name="connsiteY124" fmla="*/ 5613023 h 5613023"/>
              <a:gd name="connsiteX125" fmla="*/ 2101170 w 4172535"/>
              <a:gd name="connsiteY125" fmla="*/ 5392672 h 5613023"/>
              <a:gd name="connsiteX126" fmla="*/ 2538151 w 4172535"/>
              <a:gd name="connsiteY126" fmla="*/ 2609822 h 5613023"/>
              <a:gd name="connsiteX127" fmla="*/ 2928440 w 4172535"/>
              <a:gd name="connsiteY127" fmla="*/ 2095581 h 5613023"/>
              <a:gd name="connsiteX128" fmla="*/ 4161565 w 4172535"/>
              <a:gd name="connsiteY128" fmla="*/ 1856536 h 5613023"/>
              <a:gd name="connsiteX129" fmla="*/ 4172300 w 4172535"/>
              <a:gd name="connsiteY129" fmla="*/ 1840827 h 5613023"/>
              <a:gd name="connsiteX130" fmla="*/ 4156577 w 4172535"/>
              <a:gd name="connsiteY130" fmla="*/ 1830102 h 5613023"/>
              <a:gd name="connsiteX131" fmla="*/ 4142054 w 4172535"/>
              <a:gd name="connsiteY131" fmla="*/ 1755909 h 5613023"/>
              <a:gd name="connsiteX132" fmla="*/ 2900089 w 4172535"/>
              <a:gd name="connsiteY132" fmla="*/ 1996973 h 5613023"/>
              <a:gd name="connsiteX133" fmla="*/ 2435102 w 4172535"/>
              <a:gd name="connsiteY133" fmla="*/ 2612913 h 5613023"/>
              <a:gd name="connsiteX134" fmla="*/ 2006426 w 4172535"/>
              <a:gd name="connsiteY134" fmla="*/ 5352842 h 5613023"/>
              <a:gd name="connsiteX135" fmla="*/ 1917182 w 4172535"/>
              <a:gd name="connsiteY135" fmla="*/ 5561287 h 5613023"/>
              <a:gd name="connsiteX136" fmla="*/ 1940628 w 4172535"/>
              <a:gd name="connsiteY136" fmla="*/ 5574824 h 5613023"/>
              <a:gd name="connsiteX137" fmla="*/ 2031374 w 4172535"/>
              <a:gd name="connsiteY137" fmla="*/ 5362840 h 5613023"/>
              <a:gd name="connsiteX138" fmla="*/ 2461874 w 4172535"/>
              <a:gd name="connsiteY138" fmla="*/ 2610453 h 5613023"/>
              <a:gd name="connsiteX139" fmla="*/ 2905140 w 4172535"/>
              <a:gd name="connsiteY139" fmla="*/ 2022965 h 5613023"/>
              <a:gd name="connsiteX140" fmla="*/ 4147106 w 4172535"/>
              <a:gd name="connsiteY140" fmla="*/ 1782343 h 5613023"/>
              <a:gd name="connsiteX141" fmla="*/ 4157809 w 4172535"/>
              <a:gd name="connsiteY141" fmla="*/ 1766602 h 5613023"/>
              <a:gd name="connsiteX142" fmla="*/ 4142054 w 4172535"/>
              <a:gd name="connsiteY142" fmla="*/ 1755909 h 5613023"/>
              <a:gd name="connsiteX143" fmla="*/ 4127532 w 4172535"/>
              <a:gd name="connsiteY143" fmla="*/ 1681085 h 5613023"/>
              <a:gd name="connsiteX144" fmla="*/ 2876663 w 4172535"/>
              <a:gd name="connsiteY144" fmla="*/ 1923789 h 5613023"/>
              <a:gd name="connsiteX145" fmla="*/ 2358888 w 4172535"/>
              <a:gd name="connsiteY145" fmla="*/ 2612913 h 5613023"/>
              <a:gd name="connsiteX146" fmla="*/ 1936789 w 4172535"/>
              <a:gd name="connsiteY146" fmla="*/ 5322697 h 5613023"/>
              <a:gd name="connsiteX147" fmla="*/ 1851066 w 4172535"/>
              <a:gd name="connsiteY147" fmla="*/ 5523115 h 5613023"/>
              <a:gd name="connsiteX148" fmla="*/ 1874811 w 4172535"/>
              <a:gd name="connsiteY148" fmla="*/ 5536824 h 5613023"/>
              <a:gd name="connsiteX149" fmla="*/ 1961982 w 4172535"/>
              <a:gd name="connsiteY149" fmla="*/ 5333022 h 5613023"/>
              <a:gd name="connsiteX150" fmla="*/ 2386102 w 4172535"/>
              <a:gd name="connsiteY150" fmla="*/ 2611210 h 5613023"/>
              <a:gd name="connsiteX151" fmla="*/ 2882282 w 4172535"/>
              <a:gd name="connsiteY151" fmla="*/ 1950476 h 5613023"/>
              <a:gd name="connsiteX152" fmla="*/ 4132772 w 4172535"/>
              <a:gd name="connsiteY152" fmla="*/ 1707456 h 5613023"/>
              <a:gd name="connsiteX153" fmla="*/ 4143254 w 4172535"/>
              <a:gd name="connsiteY153" fmla="*/ 1691810 h 5613023"/>
              <a:gd name="connsiteX154" fmla="*/ 4127532 w 4172535"/>
              <a:gd name="connsiteY154" fmla="*/ 1681085 h 5613023"/>
              <a:gd name="connsiteX155" fmla="*/ 4113008 w 4172535"/>
              <a:gd name="connsiteY155" fmla="*/ 1606639 h 5613023"/>
              <a:gd name="connsiteX156" fmla="*/ 2853615 w 4172535"/>
              <a:gd name="connsiteY156" fmla="*/ 1851363 h 5613023"/>
              <a:gd name="connsiteX157" fmla="*/ 2282737 w 4172535"/>
              <a:gd name="connsiteY157" fmla="*/ 2614049 h 5613023"/>
              <a:gd name="connsiteX158" fmla="*/ 1867344 w 4172535"/>
              <a:gd name="connsiteY158" fmla="*/ 5291602 h 5613023"/>
              <a:gd name="connsiteX159" fmla="*/ 1784711 w 4172535"/>
              <a:gd name="connsiteY159" fmla="*/ 5484805 h 5613023"/>
              <a:gd name="connsiteX160" fmla="*/ 1808169 w 4172535"/>
              <a:gd name="connsiteY160" fmla="*/ 5498348 h 5613023"/>
              <a:gd name="connsiteX161" fmla="*/ 1891761 w 4172535"/>
              <a:gd name="connsiteY161" fmla="*/ 5302825 h 5613023"/>
              <a:gd name="connsiteX162" fmla="*/ 2309447 w 4172535"/>
              <a:gd name="connsiteY162" fmla="*/ 2611651 h 5613023"/>
              <a:gd name="connsiteX163" fmla="*/ 2858793 w 4172535"/>
              <a:gd name="connsiteY163" fmla="*/ 1877608 h 5613023"/>
              <a:gd name="connsiteX164" fmla="*/ 4117997 w 4172535"/>
              <a:gd name="connsiteY164" fmla="*/ 1633074 h 5613023"/>
              <a:gd name="connsiteX165" fmla="*/ 4128731 w 4172535"/>
              <a:gd name="connsiteY165" fmla="*/ 1617364 h 5613023"/>
              <a:gd name="connsiteX166" fmla="*/ 4113008 w 4172535"/>
              <a:gd name="connsiteY166" fmla="*/ 1606639 h 5613023"/>
              <a:gd name="connsiteX167" fmla="*/ 4098549 w 4172535"/>
              <a:gd name="connsiteY167" fmla="*/ 1532257 h 5613023"/>
              <a:gd name="connsiteX168" fmla="*/ 2830379 w 4172535"/>
              <a:gd name="connsiteY168" fmla="*/ 1778621 h 5613023"/>
              <a:gd name="connsiteX169" fmla="*/ 2206649 w 4172535"/>
              <a:gd name="connsiteY169" fmla="*/ 2614554 h 5613023"/>
              <a:gd name="connsiteX170" fmla="*/ 1797500 w 4172535"/>
              <a:gd name="connsiteY170" fmla="*/ 5261699 h 5613023"/>
              <a:gd name="connsiteX171" fmla="*/ 1718479 w 4172535"/>
              <a:gd name="connsiteY171" fmla="*/ 5446566 h 5613023"/>
              <a:gd name="connsiteX172" fmla="*/ 1742049 w 4172535"/>
              <a:gd name="connsiteY172" fmla="*/ 5460174 h 5613023"/>
              <a:gd name="connsiteX173" fmla="*/ 1822545 w 4172535"/>
              <a:gd name="connsiteY173" fmla="*/ 5271824 h 5613023"/>
              <a:gd name="connsiteX174" fmla="*/ 2233422 w 4172535"/>
              <a:gd name="connsiteY174" fmla="*/ 2612535 h 5613023"/>
              <a:gd name="connsiteX175" fmla="*/ 2835556 w 4172535"/>
              <a:gd name="connsiteY175" fmla="*/ 1804992 h 5613023"/>
              <a:gd name="connsiteX176" fmla="*/ 4103726 w 4172535"/>
              <a:gd name="connsiteY176" fmla="*/ 1558502 h 5613023"/>
              <a:gd name="connsiteX177" fmla="*/ 4104232 w 4172535"/>
              <a:gd name="connsiteY177" fmla="*/ 1558502 h 5613023"/>
              <a:gd name="connsiteX178" fmla="*/ 4114088 w 4172535"/>
              <a:gd name="connsiteY178" fmla="*/ 1543209 h 5613023"/>
              <a:gd name="connsiteX179" fmla="*/ 4098549 w 4172535"/>
              <a:gd name="connsiteY179" fmla="*/ 1532257 h 5613023"/>
              <a:gd name="connsiteX180" fmla="*/ 4084089 w 4172535"/>
              <a:gd name="connsiteY180" fmla="*/ 1457812 h 5613023"/>
              <a:gd name="connsiteX181" fmla="*/ 2807205 w 4172535"/>
              <a:gd name="connsiteY181" fmla="*/ 1705942 h 5613023"/>
              <a:gd name="connsiteX182" fmla="*/ 2130120 w 4172535"/>
              <a:gd name="connsiteY182" fmla="*/ 2615248 h 5613023"/>
              <a:gd name="connsiteX183" fmla="*/ 1727599 w 4172535"/>
              <a:gd name="connsiteY183" fmla="*/ 5231668 h 5613023"/>
              <a:gd name="connsiteX184" fmla="*/ 1652165 w 4172535"/>
              <a:gd name="connsiteY184" fmla="*/ 5408280 h 5613023"/>
              <a:gd name="connsiteX185" fmla="*/ 1675819 w 4172535"/>
              <a:gd name="connsiteY185" fmla="*/ 5421936 h 5613023"/>
              <a:gd name="connsiteX186" fmla="*/ 1752828 w 4172535"/>
              <a:gd name="connsiteY186" fmla="*/ 5241619 h 5613023"/>
              <a:gd name="connsiteX187" fmla="*/ 2157208 w 4172535"/>
              <a:gd name="connsiteY187" fmla="*/ 2612913 h 5613023"/>
              <a:gd name="connsiteX188" fmla="*/ 2812383 w 4172535"/>
              <a:gd name="connsiteY188" fmla="*/ 1732250 h 5613023"/>
              <a:gd name="connsiteX189" fmla="*/ 4089267 w 4172535"/>
              <a:gd name="connsiteY189" fmla="*/ 1484057 h 5613023"/>
              <a:gd name="connsiteX190" fmla="*/ 4099812 w 4172535"/>
              <a:gd name="connsiteY190" fmla="*/ 1468347 h 5613023"/>
              <a:gd name="connsiteX191" fmla="*/ 4084089 w 4172535"/>
              <a:gd name="connsiteY191" fmla="*/ 1457812 h 5613023"/>
              <a:gd name="connsiteX192" fmla="*/ 4069376 w 4172535"/>
              <a:gd name="connsiteY192" fmla="*/ 1383366 h 5613023"/>
              <a:gd name="connsiteX193" fmla="*/ 2784031 w 4172535"/>
              <a:gd name="connsiteY193" fmla="*/ 1633263 h 5613023"/>
              <a:gd name="connsiteX194" fmla="*/ 2054348 w 4172535"/>
              <a:gd name="connsiteY194" fmla="*/ 2615815 h 5613023"/>
              <a:gd name="connsiteX195" fmla="*/ 1657855 w 4172535"/>
              <a:gd name="connsiteY195" fmla="*/ 5201853 h 5613023"/>
              <a:gd name="connsiteX196" fmla="*/ 1586024 w 4172535"/>
              <a:gd name="connsiteY196" fmla="*/ 5370093 h 5613023"/>
              <a:gd name="connsiteX197" fmla="*/ 1609720 w 4172535"/>
              <a:gd name="connsiteY197" fmla="*/ 5383774 h 5613023"/>
              <a:gd name="connsiteX198" fmla="*/ 1683084 w 4172535"/>
              <a:gd name="connsiteY198" fmla="*/ 5211857 h 5613023"/>
              <a:gd name="connsiteX199" fmla="*/ 2081120 w 4172535"/>
              <a:gd name="connsiteY199" fmla="*/ 2613355 h 5613023"/>
              <a:gd name="connsiteX200" fmla="*/ 2789209 w 4172535"/>
              <a:gd name="connsiteY200" fmla="*/ 1659571 h 5613023"/>
              <a:gd name="connsiteX201" fmla="*/ 4074491 w 4172535"/>
              <a:gd name="connsiteY201" fmla="*/ 1409611 h 5613023"/>
              <a:gd name="connsiteX202" fmla="*/ 4075274 w 4172535"/>
              <a:gd name="connsiteY202" fmla="*/ 1409460 h 5613023"/>
              <a:gd name="connsiteX203" fmla="*/ 4085383 w 4172535"/>
              <a:gd name="connsiteY203" fmla="*/ 1393467 h 5613023"/>
              <a:gd name="connsiteX204" fmla="*/ 4069376 w 4172535"/>
              <a:gd name="connsiteY204" fmla="*/ 1383366 h 5613023"/>
              <a:gd name="connsiteX205" fmla="*/ 4055485 w 4172535"/>
              <a:gd name="connsiteY205" fmla="*/ 1308858 h 5613023"/>
              <a:gd name="connsiteX206" fmla="*/ 2761047 w 4172535"/>
              <a:gd name="connsiteY206" fmla="*/ 1560584 h 5613023"/>
              <a:gd name="connsiteX207" fmla="*/ 1978070 w 4172535"/>
              <a:gd name="connsiteY207" fmla="*/ 2616509 h 5613023"/>
              <a:gd name="connsiteX208" fmla="*/ 1588386 w 4172535"/>
              <a:gd name="connsiteY208" fmla="*/ 5171785 h 5613023"/>
              <a:gd name="connsiteX209" fmla="*/ 1520054 w 4172535"/>
              <a:gd name="connsiteY209" fmla="*/ 5332005 h 5613023"/>
              <a:gd name="connsiteX210" fmla="*/ 1543390 w 4172535"/>
              <a:gd name="connsiteY210" fmla="*/ 5345478 h 5613023"/>
              <a:gd name="connsiteX211" fmla="*/ 1613243 w 4172535"/>
              <a:gd name="connsiteY211" fmla="*/ 5181688 h 5613023"/>
              <a:gd name="connsiteX212" fmla="*/ 2004906 w 4172535"/>
              <a:gd name="connsiteY212" fmla="*/ 2613986 h 5613023"/>
              <a:gd name="connsiteX213" fmla="*/ 2766225 w 4172535"/>
              <a:gd name="connsiteY213" fmla="*/ 1586955 h 5613023"/>
              <a:gd name="connsiteX214" fmla="*/ 4060663 w 4172535"/>
              <a:gd name="connsiteY214" fmla="*/ 1335166 h 5613023"/>
              <a:gd name="connsiteX215" fmla="*/ 4071239 w 4172535"/>
              <a:gd name="connsiteY215" fmla="*/ 1319425 h 5613023"/>
              <a:gd name="connsiteX216" fmla="*/ 4055485 w 4172535"/>
              <a:gd name="connsiteY216" fmla="*/ 1308858 h 5613023"/>
              <a:gd name="connsiteX217" fmla="*/ 4040583 w 4172535"/>
              <a:gd name="connsiteY217" fmla="*/ 1234349 h 5613023"/>
              <a:gd name="connsiteX218" fmla="*/ 2737558 w 4172535"/>
              <a:gd name="connsiteY218" fmla="*/ 1487779 h 5613023"/>
              <a:gd name="connsiteX219" fmla="*/ 1901983 w 4172535"/>
              <a:gd name="connsiteY219" fmla="*/ 2617077 h 5613023"/>
              <a:gd name="connsiteX220" fmla="*/ 1518537 w 4172535"/>
              <a:gd name="connsiteY220" fmla="*/ 5142023 h 5613023"/>
              <a:gd name="connsiteX221" fmla="*/ 1453858 w 4172535"/>
              <a:gd name="connsiteY221" fmla="*/ 5293787 h 5613023"/>
              <a:gd name="connsiteX222" fmla="*/ 1477338 w 4172535"/>
              <a:gd name="connsiteY222" fmla="*/ 5307343 h 5613023"/>
              <a:gd name="connsiteX223" fmla="*/ 1543580 w 4172535"/>
              <a:gd name="connsiteY223" fmla="*/ 5151912 h 5613023"/>
              <a:gd name="connsiteX224" fmla="*/ 1928819 w 4172535"/>
              <a:gd name="connsiteY224" fmla="*/ 2614617 h 5613023"/>
              <a:gd name="connsiteX225" fmla="*/ 2742799 w 4172535"/>
              <a:gd name="connsiteY225" fmla="*/ 1514213 h 5613023"/>
              <a:gd name="connsiteX226" fmla="*/ 4045761 w 4172535"/>
              <a:gd name="connsiteY226" fmla="*/ 1260594 h 5613023"/>
              <a:gd name="connsiteX227" fmla="*/ 4056432 w 4172535"/>
              <a:gd name="connsiteY227" fmla="*/ 1244822 h 5613023"/>
              <a:gd name="connsiteX228" fmla="*/ 4056413 w 4172535"/>
              <a:gd name="connsiteY228" fmla="*/ 1244728 h 5613023"/>
              <a:gd name="connsiteX229" fmla="*/ 4040583 w 4172535"/>
              <a:gd name="connsiteY229" fmla="*/ 1234349 h 5613023"/>
              <a:gd name="connsiteX230" fmla="*/ 4026060 w 4172535"/>
              <a:gd name="connsiteY230" fmla="*/ 1160030 h 5613023"/>
              <a:gd name="connsiteX231" fmla="*/ 2714447 w 4172535"/>
              <a:gd name="connsiteY231" fmla="*/ 1415290 h 5613023"/>
              <a:gd name="connsiteX232" fmla="*/ 1825769 w 4172535"/>
              <a:gd name="connsiteY232" fmla="*/ 2617708 h 5613023"/>
              <a:gd name="connsiteX233" fmla="*/ 1448574 w 4172535"/>
              <a:gd name="connsiteY233" fmla="*/ 5111997 h 5613023"/>
              <a:gd name="connsiteX234" fmla="*/ 1387467 w 4172535"/>
              <a:gd name="connsiteY234" fmla="*/ 5255456 h 5613023"/>
              <a:gd name="connsiteX235" fmla="*/ 1410985 w 4172535"/>
              <a:gd name="connsiteY235" fmla="*/ 5269034 h 5613023"/>
              <a:gd name="connsiteX236" fmla="*/ 1473684 w 4172535"/>
              <a:gd name="connsiteY236" fmla="*/ 5121789 h 5613023"/>
              <a:gd name="connsiteX237" fmla="*/ 1852542 w 4172535"/>
              <a:gd name="connsiteY237" fmla="*/ 2615058 h 5613023"/>
              <a:gd name="connsiteX238" fmla="*/ 2719625 w 4172535"/>
              <a:gd name="connsiteY238" fmla="*/ 1441598 h 5613023"/>
              <a:gd name="connsiteX239" fmla="*/ 4031301 w 4172535"/>
              <a:gd name="connsiteY239" fmla="*/ 1186338 h 5613023"/>
              <a:gd name="connsiteX240" fmla="*/ 4041909 w 4172535"/>
              <a:gd name="connsiteY240" fmla="*/ 1170566 h 5613023"/>
              <a:gd name="connsiteX241" fmla="*/ 4026060 w 4172535"/>
              <a:gd name="connsiteY241" fmla="*/ 1160030 h 5613023"/>
              <a:gd name="connsiteX242" fmla="*/ 4011537 w 4172535"/>
              <a:gd name="connsiteY242" fmla="*/ 1085522 h 5613023"/>
              <a:gd name="connsiteX243" fmla="*/ 2690895 w 4172535"/>
              <a:gd name="connsiteY243" fmla="*/ 1342800 h 5613023"/>
              <a:gd name="connsiteX244" fmla="*/ 1749302 w 4172535"/>
              <a:gd name="connsiteY244" fmla="*/ 2618528 h 5613023"/>
              <a:gd name="connsiteX245" fmla="*/ 1378644 w 4172535"/>
              <a:gd name="connsiteY245" fmla="*/ 5082431 h 5613023"/>
              <a:gd name="connsiteX246" fmla="*/ 1321276 w 4172535"/>
              <a:gd name="connsiteY246" fmla="*/ 5217241 h 5613023"/>
              <a:gd name="connsiteX247" fmla="*/ 1344809 w 4172535"/>
              <a:gd name="connsiteY247" fmla="*/ 5230828 h 5613023"/>
              <a:gd name="connsiteX248" fmla="*/ 1403833 w 4172535"/>
              <a:gd name="connsiteY248" fmla="*/ 5092118 h 5613023"/>
              <a:gd name="connsiteX249" fmla="*/ 1776327 w 4172535"/>
              <a:gd name="connsiteY249" fmla="*/ 2615879 h 5613023"/>
              <a:gd name="connsiteX250" fmla="*/ 2696325 w 4172535"/>
              <a:gd name="connsiteY250" fmla="*/ 1368919 h 5613023"/>
              <a:gd name="connsiteX251" fmla="*/ 4016715 w 4172535"/>
              <a:gd name="connsiteY251" fmla="*/ 1111767 h 5613023"/>
              <a:gd name="connsiteX252" fmla="*/ 4027386 w 4172535"/>
              <a:gd name="connsiteY252" fmla="*/ 1095995 h 5613023"/>
              <a:gd name="connsiteX253" fmla="*/ 4011537 w 4172535"/>
              <a:gd name="connsiteY253" fmla="*/ 1085522 h 5613023"/>
              <a:gd name="connsiteX254" fmla="*/ 3996825 w 4172535"/>
              <a:gd name="connsiteY254" fmla="*/ 1011203 h 5613023"/>
              <a:gd name="connsiteX255" fmla="*/ 2667595 w 4172535"/>
              <a:gd name="connsiteY255" fmla="*/ 1269869 h 5613023"/>
              <a:gd name="connsiteX256" fmla="*/ 1673467 w 4172535"/>
              <a:gd name="connsiteY256" fmla="*/ 2618844 h 5613023"/>
              <a:gd name="connsiteX257" fmla="*/ 1309084 w 4172535"/>
              <a:gd name="connsiteY257" fmla="*/ 5052141 h 5613023"/>
              <a:gd name="connsiteX258" fmla="*/ 1255123 w 4172535"/>
              <a:gd name="connsiteY258" fmla="*/ 5179047 h 5613023"/>
              <a:gd name="connsiteX259" fmla="*/ 1278582 w 4172535"/>
              <a:gd name="connsiteY259" fmla="*/ 5192591 h 5613023"/>
              <a:gd name="connsiteX260" fmla="*/ 1334058 w 4172535"/>
              <a:gd name="connsiteY260" fmla="*/ 5062112 h 5613023"/>
              <a:gd name="connsiteX261" fmla="*/ 1700177 w 4172535"/>
              <a:gd name="connsiteY261" fmla="*/ 2616383 h 5613023"/>
              <a:gd name="connsiteX262" fmla="*/ 2672899 w 4172535"/>
              <a:gd name="connsiteY262" fmla="*/ 1296114 h 5613023"/>
              <a:gd name="connsiteX263" fmla="*/ 4002003 w 4172535"/>
              <a:gd name="connsiteY263" fmla="*/ 1037448 h 5613023"/>
              <a:gd name="connsiteX264" fmla="*/ 4012674 w 4172535"/>
              <a:gd name="connsiteY264" fmla="*/ 1021675 h 5613023"/>
              <a:gd name="connsiteX265" fmla="*/ 3996825 w 4172535"/>
              <a:gd name="connsiteY265" fmla="*/ 1011203 h 5613023"/>
              <a:gd name="connsiteX266" fmla="*/ 3982491 w 4172535"/>
              <a:gd name="connsiteY266" fmla="*/ 936505 h 5613023"/>
              <a:gd name="connsiteX267" fmla="*/ 2644611 w 4172535"/>
              <a:gd name="connsiteY267" fmla="*/ 1197190 h 5613023"/>
              <a:gd name="connsiteX268" fmla="*/ 1597253 w 4172535"/>
              <a:gd name="connsiteY268" fmla="*/ 2619601 h 5613023"/>
              <a:gd name="connsiteX269" fmla="*/ 1239304 w 4172535"/>
              <a:gd name="connsiteY269" fmla="*/ 5022579 h 5613023"/>
              <a:gd name="connsiteX270" fmla="*/ 1189037 w 4172535"/>
              <a:gd name="connsiteY270" fmla="*/ 5140893 h 5613023"/>
              <a:gd name="connsiteX271" fmla="*/ 1212404 w 4172535"/>
              <a:gd name="connsiteY271" fmla="*/ 5154384 h 5613023"/>
              <a:gd name="connsiteX272" fmla="*/ 1264254 w 4172535"/>
              <a:gd name="connsiteY272" fmla="*/ 5032331 h 5613023"/>
              <a:gd name="connsiteX273" fmla="*/ 1624026 w 4172535"/>
              <a:gd name="connsiteY273" fmla="*/ 2616888 h 5613023"/>
              <a:gd name="connsiteX274" fmla="*/ 2649915 w 4172535"/>
              <a:gd name="connsiteY274" fmla="*/ 1223561 h 5613023"/>
              <a:gd name="connsiteX275" fmla="*/ 3987921 w 4172535"/>
              <a:gd name="connsiteY275" fmla="*/ 962687 h 5613023"/>
              <a:gd name="connsiteX276" fmla="*/ 3998340 w 4172535"/>
              <a:gd name="connsiteY276" fmla="*/ 947041 h 5613023"/>
              <a:gd name="connsiteX277" fmla="*/ 3982491 w 4172535"/>
              <a:gd name="connsiteY277" fmla="*/ 936505 h 5613023"/>
              <a:gd name="connsiteX278" fmla="*/ 3968347 w 4172535"/>
              <a:gd name="connsiteY278" fmla="*/ 862123 h 5613023"/>
              <a:gd name="connsiteX279" fmla="*/ 2621501 w 4172535"/>
              <a:gd name="connsiteY279" fmla="*/ 1124889 h 5613023"/>
              <a:gd name="connsiteX280" fmla="*/ 1521166 w 4172535"/>
              <a:gd name="connsiteY280" fmla="*/ 2620610 h 5613023"/>
              <a:gd name="connsiteX281" fmla="*/ 1169606 w 4172535"/>
              <a:gd name="connsiteY281" fmla="*/ 4992875 h 5613023"/>
              <a:gd name="connsiteX282" fmla="*/ 1122962 w 4172535"/>
              <a:gd name="connsiteY282" fmla="*/ 5102744 h 5613023"/>
              <a:gd name="connsiteX283" fmla="*/ 1146248 w 4172535"/>
              <a:gd name="connsiteY283" fmla="*/ 5116188 h 5613023"/>
              <a:gd name="connsiteX284" fmla="*/ 1194551 w 4172535"/>
              <a:gd name="connsiteY284" fmla="*/ 5002394 h 5613023"/>
              <a:gd name="connsiteX285" fmla="*/ 1547875 w 4172535"/>
              <a:gd name="connsiteY285" fmla="*/ 2617582 h 5613023"/>
              <a:gd name="connsiteX286" fmla="*/ 2626994 w 4172535"/>
              <a:gd name="connsiteY286" fmla="*/ 1150882 h 5613023"/>
              <a:gd name="connsiteX287" fmla="*/ 3973525 w 4172535"/>
              <a:gd name="connsiteY287" fmla="*/ 888431 h 5613023"/>
              <a:gd name="connsiteX288" fmla="*/ 3984101 w 4172535"/>
              <a:gd name="connsiteY288" fmla="*/ 872690 h 5613023"/>
              <a:gd name="connsiteX289" fmla="*/ 3968347 w 4172535"/>
              <a:gd name="connsiteY289" fmla="*/ 862123 h 5613023"/>
              <a:gd name="connsiteX290" fmla="*/ 2576037 w 4172535"/>
              <a:gd name="connsiteY290" fmla="*/ 2475 h 5613023"/>
              <a:gd name="connsiteX291" fmla="*/ 2571750 w 4172535"/>
              <a:gd name="connsiteY291" fmla="*/ 0 h 5613023"/>
              <a:gd name="connsiteX292" fmla="*/ 2569593 w 4172535"/>
              <a:gd name="connsiteY292" fmla="*/ 3737 h 5613023"/>
              <a:gd name="connsiteX293" fmla="*/ 2676037 w 4172535"/>
              <a:gd name="connsiteY293" fmla="*/ 60210 h 5613023"/>
              <a:gd name="connsiteX294" fmla="*/ 2640711 w 4172535"/>
              <a:gd name="connsiteY294" fmla="*/ 39815 h 5613023"/>
              <a:gd name="connsiteX295" fmla="*/ 2537045 w 4172535"/>
              <a:gd name="connsiteY295" fmla="*/ 60112 h 5613023"/>
              <a:gd name="connsiteX296" fmla="*/ 2519261 w 4172535"/>
              <a:gd name="connsiteY296" fmla="*/ 90915 h 5613023"/>
              <a:gd name="connsiteX297" fmla="*/ 2775934 w 4172535"/>
              <a:gd name="connsiteY297" fmla="*/ 117886 h 5613023"/>
              <a:gd name="connsiteX298" fmla="*/ 2740624 w 4172535"/>
              <a:gd name="connsiteY298" fmla="*/ 97499 h 5613023"/>
              <a:gd name="connsiteX299" fmla="*/ 2486769 w 4172535"/>
              <a:gd name="connsiteY299" fmla="*/ 147191 h 5613023"/>
              <a:gd name="connsiteX300" fmla="*/ 2468990 w 4172535"/>
              <a:gd name="connsiteY300" fmla="*/ 177986 h 5613023"/>
              <a:gd name="connsiteX301" fmla="*/ 2875607 w 4172535"/>
              <a:gd name="connsiteY301" fmla="*/ 175432 h 5613023"/>
              <a:gd name="connsiteX302" fmla="*/ 2840431 w 4172535"/>
              <a:gd name="connsiteY302" fmla="*/ 155123 h 5613023"/>
              <a:gd name="connsiteX303" fmla="*/ 2436576 w 4172535"/>
              <a:gd name="connsiteY303" fmla="*/ 234129 h 5613023"/>
              <a:gd name="connsiteX304" fmla="*/ 2418876 w 4172535"/>
              <a:gd name="connsiteY304" fmla="*/ 264786 h 5613023"/>
              <a:gd name="connsiteX305" fmla="*/ 2975594 w 4172535"/>
              <a:gd name="connsiteY305" fmla="*/ 233159 h 5613023"/>
              <a:gd name="connsiteX306" fmla="*/ 2940418 w 4172535"/>
              <a:gd name="connsiteY306" fmla="*/ 212851 h 5613023"/>
              <a:gd name="connsiteX307" fmla="*/ 2386287 w 4172535"/>
              <a:gd name="connsiteY307" fmla="*/ 321231 h 5613023"/>
              <a:gd name="connsiteX308" fmla="*/ 2368410 w 4172535"/>
              <a:gd name="connsiteY308" fmla="*/ 352196 h 5613023"/>
              <a:gd name="connsiteX309" fmla="*/ 2371327 w 4172535"/>
              <a:gd name="connsiteY309" fmla="*/ 351478 h 5613023"/>
              <a:gd name="connsiteX310" fmla="*/ 3075640 w 4172535"/>
              <a:gd name="connsiteY310" fmla="*/ 290921 h 5613023"/>
              <a:gd name="connsiteX311" fmla="*/ 3040348 w 4172535"/>
              <a:gd name="connsiteY311" fmla="*/ 270545 h 5613023"/>
              <a:gd name="connsiteX312" fmla="*/ 2389323 w 4172535"/>
              <a:gd name="connsiteY312" fmla="*/ 397849 h 5613023"/>
              <a:gd name="connsiteX313" fmla="*/ 2334154 w 4172535"/>
              <a:gd name="connsiteY313" fmla="*/ 411528 h 5613023"/>
              <a:gd name="connsiteX314" fmla="*/ 2315502 w 4172535"/>
              <a:gd name="connsiteY314" fmla="*/ 443835 h 5613023"/>
              <a:gd name="connsiteX315" fmla="*/ 2394627 w 4172535"/>
              <a:gd name="connsiteY315" fmla="*/ 424220 h 5613023"/>
              <a:gd name="connsiteX316" fmla="*/ 3175538 w 4172535"/>
              <a:gd name="connsiteY316" fmla="*/ 348597 h 5613023"/>
              <a:gd name="connsiteX317" fmla="*/ 3140418 w 4172535"/>
              <a:gd name="connsiteY317" fmla="*/ 328321 h 5613023"/>
              <a:gd name="connsiteX318" fmla="*/ 2412496 w 4172535"/>
              <a:gd name="connsiteY318" fmla="*/ 470590 h 5613023"/>
              <a:gd name="connsiteX319" fmla="*/ 2281274 w 4172535"/>
              <a:gd name="connsiteY319" fmla="*/ 503119 h 5613023"/>
              <a:gd name="connsiteX320" fmla="*/ 2262691 w 4172535"/>
              <a:gd name="connsiteY320" fmla="*/ 535306 h 5613023"/>
              <a:gd name="connsiteX321" fmla="*/ 2417864 w 4172535"/>
              <a:gd name="connsiteY321" fmla="*/ 496836 h 5613023"/>
              <a:gd name="connsiteX322" fmla="*/ 3275431 w 4172535"/>
              <a:gd name="connsiteY322" fmla="*/ 406271 h 5613023"/>
              <a:gd name="connsiteX323" fmla="*/ 3240812 w 4172535"/>
              <a:gd name="connsiteY323" fmla="*/ 386283 h 5613023"/>
              <a:gd name="connsiteX324" fmla="*/ 2435796 w 4172535"/>
              <a:gd name="connsiteY324" fmla="*/ 543585 h 5613023"/>
              <a:gd name="connsiteX325" fmla="*/ 2257167 w 4172535"/>
              <a:gd name="connsiteY325" fmla="*/ 587822 h 5613023"/>
              <a:gd name="connsiteX326" fmla="*/ 2226054 w 4172535"/>
              <a:gd name="connsiteY326" fmla="*/ 598765 h 5613023"/>
              <a:gd name="connsiteX327" fmla="*/ 2205753 w 4172535"/>
              <a:gd name="connsiteY327" fmla="*/ 633926 h 5613023"/>
              <a:gd name="connsiteX328" fmla="*/ 2264841 w 4172535"/>
              <a:gd name="connsiteY328" fmla="*/ 613129 h 5613023"/>
              <a:gd name="connsiteX329" fmla="*/ 2440974 w 4172535"/>
              <a:gd name="connsiteY329" fmla="*/ 569451 h 5613023"/>
              <a:gd name="connsiteX330" fmla="*/ 3375392 w 4172535"/>
              <a:gd name="connsiteY330" fmla="*/ 463983 h 5613023"/>
              <a:gd name="connsiteX331" fmla="*/ 3340350 w 4172535"/>
              <a:gd name="connsiteY331" fmla="*/ 443751 h 5613023"/>
              <a:gd name="connsiteX332" fmla="*/ 2459222 w 4172535"/>
              <a:gd name="connsiteY332" fmla="*/ 615885 h 5613023"/>
              <a:gd name="connsiteX333" fmla="*/ 2286845 w 4172535"/>
              <a:gd name="connsiteY333" fmla="*/ 658576 h 5613023"/>
              <a:gd name="connsiteX334" fmla="*/ 2167241 w 4172535"/>
              <a:gd name="connsiteY334" fmla="*/ 700632 h 5613023"/>
              <a:gd name="connsiteX335" fmla="*/ 2146734 w 4172535"/>
              <a:gd name="connsiteY335" fmla="*/ 736150 h 5613023"/>
              <a:gd name="connsiteX336" fmla="*/ 2294298 w 4172535"/>
              <a:gd name="connsiteY336" fmla="*/ 684230 h 5613023"/>
              <a:gd name="connsiteX337" fmla="*/ 2464148 w 4172535"/>
              <a:gd name="connsiteY337" fmla="*/ 642130 h 5613023"/>
              <a:gd name="connsiteX338" fmla="*/ 3475571 w 4172535"/>
              <a:gd name="connsiteY338" fmla="*/ 521822 h 5613023"/>
              <a:gd name="connsiteX339" fmla="*/ 3440382 w 4172535"/>
              <a:gd name="connsiteY339" fmla="*/ 501505 h 5613023"/>
              <a:gd name="connsiteX340" fmla="*/ 2482207 w 4172535"/>
              <a:gd name="connsiteY340" fmla="*/ 688690 h 5613023"/>
              <a:gd name="connsiteX341" fmla="*/ 2157418 w 4172535"/>
              <a:gd name="connsiteY341" fmla="*/ 785641 h 5613023"/>
              <a:gd name="connsiteX342" fmla="*/ 2103883 w 4172535"/>
              <a:gd name="connsiteY342" fmla="*/ 810370 h 5613023"/>
              <a:gd name="connsiteX343" fmla="*/ 2080642 w 4172535"/>
              <a:gd name="connsiteY343" fmla="*/ 850624 h 5613023"/>
              <a:gd name="connsiteX344" fmla="*/ 2167626 w 4172535"/>
              <a:gd name="connsiteY344" fmla="*/ 810407 h 5613023"/>
              <a:gd name="connsiteX345" fmla="*/ 2487510 w 4172535"/>
              <a:gd name="connsiteY345" fmla="*/ 714746 h 5613023"/>
              <a:gd name="connsiteX346" fmla="*/ 3575715 w 4172535"/>
              <a:gd name="connsiteY346" fmla="*/ 579640 h 5613023"/>
              <a:gd name="connsiteX347" fmla="*/ 3540445 w 4172535"/>
              <a:gd name="connsiteY347" fmla="*/ 559276 h 5613023"/>
              <a:gd name="connsiteX348" fmla="*/ 2505443 w 4172535"/>
              <a:gd name="connsiteY348" fmla="*/ 761243 h 5613023"/>
              <a:gd name="connsiteX349" fmla="*/ 2047910 w 4172535"/>
              <a:gd name="connsiteY349" fmla="*/ 921524 h 5613023"/>
              <a:gd name="connsiteX350" fmla="*/ 2035568 w 4172535"/>
              <a:gd name="connsiteY350" fmla="*/ 928695 h 5613023"/>
              <a:gd name="connsiteX351" fmla="*/ 2008623 w 4172535"/>
              <a:gd name="connsiteY351" fmla="*/ 975366 h 5613023"/>
              <a:gd name="connsiteX352" fmla="*/ 2060276 w 4172535"/>
              <a:gd name="connsiteY352" fmla="*/ 945343 h 5613023"/>
              <a:gd name="connsiteX353" fmla="*/ 2510621 w 4172535"/>
              <a:gd name="connsiteY353" fmla="*/ 787488 h 5613023"/>
              <a:gd name="connsiteX354" fmla="*/ 3675634 w 4172535"/>
              <a:gd name="connsiteY354" fmla="*/ 637328 h 5613023"/>
              <a:gd name="connsiteX355" fmla="*/ 3640173 w 4172535"/>
              <a:gd name="connsiteY355" fmla="*/ 616855 h 5613023"/>
              <a:gd name="connsiteX356" fmla="*/ 2528680 w 4172535"/>
              <a:gd name="connsiteY356" fmla="*/ 833796 h 5613023"/>
              <a:gd name="connsiteX357" fmla="*/ 1966063 w 4172535"/>
              <a:gd name="connsiteY357" fmla="*/ 1058906 h 5613023"/>
              <a:gd name="connsiteX358" fmla="*/ 1956512 w 4172535"/>
              <a:gd name="connsiteY358" fmla="*/ 1065624 h 5613023"/>
              <a:gd name="connsiteX359" fmla="*/ 1924686 w 4172535"/>
              <a:gd name="connsiteY359" fmla="*/ 1120749 h 5613023"/>
              <a:gd name="connsiteX360" fmla="*/ 1972297 w 4172535"/>
              <a:gd name="connsiteY360" fmla="*/ 1086831 h 5613023"/>
              <a:gd name="connsiteX361" fmla="*/ 2533921 w 4172535"/>
              <a:gd name="connsiteY361" fmla="*/ 860230 h 5613023"/>
              <a:gd name="connsiteX362" fmla="*/ 3775430 w 4172535"/>
              <a:gd name="connsiteY362" fmla="*/ 694945 h 5613023"/>
              <a:gd name="connsiteX363" fmla="*/ 3739942 w 4172535"/>
              <a:gd name="connsiteY363" fmla="*/ 674456 h 5613023"/>
              <a:gd name="connsiteX364" fmla="*/ 2551980 w 4172535"/>
              <a:gd name="connsiteY364" fmla="*/ 906222 h 5613023"/>
              <a:gd name="connsiteX365" fmla="*/ 1883548 w 4172535"/>
              <a:gd name="connsiteY365" fmla="*/ 1210367 h 5613023"/>
              <a:gd name="connsiteX366" fmla="*/ 1862566 w 4172535"/>
              <a:gd name="connsiteY366" fmla="*/ 1228344 h 5613023"/>
              <a:gd name="connsiteX367" fmla="*/ 1822113 w 4172535"/>
              <a:gd name="connsiteY367" fmla="*/ 1298411 h 5613023"/>
              <a:gd name="connsiteX368" fmla="*/ 1900091 w 4172535"/>
              <a:gd name="connsiteY368" fmla="*/ 1231612 h 5613023"/>
              <a:gd name="connsiteX369" fmla="*/ 2557094 w 4172535"/>
              <a:gd name="connsiteY369" fmla="*/ 932783 h 5613023"/>
              <a:gd name="connsiteX370" fmla="*/ 3875651 w 4172535"/>
              <a:gd name="connsiteY370" fmla="*/ 752808 h 5613023"/>
              <a:gd name="connsiteX371" fmla="*/ 3840301 w 4172535"/>
              <a:gd name="connsiteY371" fmla="*/ 732399 h 5613023"/>
              <a:gd name="connsiteX372" fmla="*/ 2574964 w 4172535"/>
              <a:gd name="connsiteY372" fmla="*/ 979279 h 5613023"/>
              <a:gd name="connsiteX373" fmla="*/ 1735391 w 4172535"/>
              <a:gd name="connsiteY373" fmla="*/ 1457855 h 5613023"/>
              <a:gd name="connsiteX374" fmla="*/ 1716684 w 4172535"/>
              <a:gd name="connsiteY374" fmla="*/ 1481018 h 5613023"/>
              <a:gd name="connsiteX375" fmla="*/ 1446983 w 4172535"/>
              <a:gd name="connsiteY375" fmla="*/ 1948155 h 5613023"/>
              <a:gd name="connsiteX376" fmla="*/ 1412225 w 4172535"/>
              <a:gd name="connsiteY376" fmla="*/ 2055959 h 5613023"/>
              <a:gd name="connsiteX377" fmla="*/ 1368927 w 4172535"/>
              <a:gd name="connsiteY377" fmla="*/ 2621430 h 5613023"/>
              <a:gd name="connsiteX378" fmla="*/ 1020508 w 4172535"/>
              <a:gd name="connsiteY378" fmla="*/ 4957395 h 5613023"/>
              <a:gd name="connsiteX379" fmla="*/ 990802 w 4172535"/>
              <a:gd name="connsiteY379" fmla="*/ 5026441 h 5613023"/>
              <a:gd name="connsiteX380" fmla="*/ 1013845 w 4172535"/>
              <a:gd name="connsiteY380" fmla="*/ 5039745 h 5613023"/>
              <a:gd name="connsiteX381" fmla="*/ 1054986 w 4172535"/>
              <a:gd name="connsiteY381" fmla="*/ 4942653 h 5613023"/>
              <a:gd name="connsiteX382" fmla="*/ 1395573 w 4172535"/>
              <a:gd name="connsiteY382" fmla="*/ 2618718 h 5613023"/>
              <a:gd name="connsiteX383" fmla="*/ 2580079 w 4172535"/>
              <a:gd name="connsiteY383" fmla="*/ 1005588 h 5613023"/>
              <a:gd name="connsiteX384" fmla="*/ 3968634 w 4172535"/>
              <a:gd name="connsiteY384" fmla="*/ 806492 h 5613023"/>
              <a:gd name="connsiteX385" fmla="*/ 3940438 w 4172535"/>
              <a:gd name="connsiteY385" fmla="*/ 790213 h 5613023"/>
              <a:gd name="connsiteX386" fmla="*/ 2598138 w 4172535"/>
              <a:gd name="connsiteY386" fmla="*/ 1051895 h 5613023"/>
              <a:gd name="connsiteX387" fmla="*/ 1445141 w 4172535"/>
              <a:gd name="connsiteY387" fmla="*/ 2620989 h 5613023"/>
              <a:gd name="connsiteX388" fmla="*/ 1100009 w 4172535"/>
              <a:gd name="connsiteY388" fmla="*/ 4962870 h 5613023"/>
              <a:gd name="connsiteX389" fmla="*/ 1056869 w 4172535"/>
              <a:gd name="connsiteY389" fmla="*/ 5064585 h 5613023"/>
              <a:gd name="connsiteX390" fmla="*/ 1080039 w 4172535"/>
              <a:gd name="connsiteY390" fmla="*/ 5077962 h 5613023"/>
              <a:gd name="connsiteX391" fmla="*/ 1124702 w 4172535"/>
              <a:gd name="connsiteY391" fmla="*/ 4972656 h 5613023"/>
              <a:gd name="connsiteX392" fmla="*/ 1471724 w 4172535"/>
              <a:gd name="connsiteY392" fmla="*/ 2618213 h 5613023"/>
              <a:gd name="connsiteX393" fmla="*/ 2603442 w 4172535"/>
              <a:gd name="connsiteY393" fmla="*/ 1078203 h 5613023"/>
              <a:gd name="connsiteX394" fmla="*/ 3958686 w 4172535"/>
              <a:gd name="connsiteY394" fmla="*/ 813985 h 5613023"/>
              <a:gd name="connsiteX395" fmla="*/ 3960322 w 4172535"/>
              <a:gd name="connsiteY395" fmla="*/ 813657 h 5613023"/>
              <a:gd name="connsiteX396" fmla="*/ 3968507 w 4172535"/>
              <a:gd name="connsiteY396" fmla="*/ 807427 h 5613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Lst>
            <a:rect l="l" t="t" r="r" b="b"/>
            <a:pathLst>
              <a:path w="4172535" h="5613023">
                <a:moveTo>
                  <a:pt x="62272" y="4346544"/>
                </a:moveTo>
                <a:lnTo>
                  <a:pt x="0" y="4454402"/>
                </a:lnTo>
                <a:lnTo>
                  <a:pt x="18829" y="4465272"/>
                </a:lnTo>
                <a:close/>
                <a:moveTo>
                  <a:pt x="227587" y="4060210"/>
                </a:moveTo>
                <a:lnTo>
                  <a:pt x="168293" y="4162910"/>
                </a:lnTo>
                <a:lnTo>
                  <a:pt x="112739" y="4351897"/>
                </a:lnTo>
                <a:lnTo>
                  <a:pt x="62003" y="4490199"/>
                </a:lnTo>
                <a:lnTo>
                  <a:pt x="84982" y="4503466"/>
                </a:lnTo>
                <a:lnTo>
                  <a:pt x="124252" y="4399870"/>
                </a:lnTo>
                <a:cubicBezTo>
                  <a:pt x="144185" y="4343503"/>
                  <a:pt x="162846" y="4286716"/>
                  <a:pt x="180222" y="4229554"/>
                </a:cubicBezTo>
                <a:close/>
                <a:moveTo>
                  <a:pt x="349361" y="3849291"/>
                </a:moveTo>
                <a:lnTo>
                  <a:pt x="307256" y="3922220"/>
                </a:lnTo>
                <a:lnTo>
                  <a:pt x="283428" y="4040264"/>
                </a:lnTo>
                <a:cubicBezTo>
                  <a:pt x="255097" y="4154631"/>
                  <a:pt x="221773" y="4267762"/>
                  <a:pt x="183540" y="4379328"/>
                </a:cubicBezTo>
                <a:lnTo>
                  <a:pt x="128676" y="4528693"/>
                </a:lnTo>
                <a:lnTo>
                  <a:pt x="152243" y="4542299"/>
                </a:lnTo>
                <a:lnTo>
                  <a:pt x="209006" y="4387761"/>
                </a:lnTo>
                <a:cubicBezTo>
                  <a:pt x="247493" y="4275456"/>
                  <a:pt x="281039" y="4161575"/>
                  <a:pt x="309560" y="4046452"/>
                </a:cubicBezTo>
                <a:close/>
                <a:moveTo>
                  <a:pt x="460489" y="3656812"/>
                </a:moveTo>
                <a:lnTo>
                  <a:pt x="425731" y="3717014"/>
                </a:lnTo>
                <a:lnTo>
                  <a:pt x="423446" y="3733199"/>
                </a:lnTo>
                <a:cubicBezTo>
                  <a:pt x="383844" y="3974709"/>
                  <a:pt x="322832" y="4212246"/>
                  <a:pt x="241141" y="4442964"/>
                </a:cubicBezTo>
                <a:lnTo>
                  <a:pt x="194261" y="4566558"/>
                </a:lnTo>
                <a:lnTo>
                  <a:pt x="218622" y="4580623"/>
                </a:lnTo>
                <a:lnTo>
                  <a:pt x="279664" y="4414785"/>
                </a:lnTo>
                <a:cubicBezTo>
                  <a:pt x="358017" y="4186702"/>
                  <a:pt x="416350" y="3952217"/>
                  <a:pt x="453991" y="3714024"/>
                </a:cubicBezTo>
                <a:close/>
                <a:moveTo>
                  <a:pt x="558967" y="3486243"/>
                </a:moveTo>
                <a:lnTo>
                  <a:pt x="521924" y="3550404"/>
                </a:lnTo>
                <a:lnTo>
                  <a:pt x="501745" y="3726361"/>
                </a:lnTo>
                <a:cubicBezTo>
                  <a:pt x="453966" y="4026808"/>
                  <a:pt x="373645" y="4321392"/>
                  <a:pt x="262099" y="4604829"/>
                </a:cubicBezTo>
                <a:lnTo>
                  <a:pt x="261797" y="4605550"/>
                </a:lnTo>
                <a:lnTo>
                  <a:pt x="284764" y="4618810"/>
                </a:lnTo>
                <a:lnTo>
                  <a:pt x="338219" y="4477990"/>
                </a:lnTo>
                <a:cubicBezTo>
                  <a:pt x="442603" y="4183452"/>
                  <a:pt x="514051" y="3878042"/>
                  <a:pt x="551110" y="3567414"/>
                </a:cubicBezTo>
                <a:close/>
                <a:moveTo>
                  <a:pt x="646622" y="3334420"/>
                </a:moveTo>
                <a:lnTo>
                  <a:pt x="617832" y="3384285"/>
                </a:lnTo>
                <a:lnTo>
                  <a:pt x="617588" y="3388871"/>
                </a:lnTo>
                <a:cubicBezTo>
                  <a:pt x="589020" y="3766878"/>
                  <a:pt x="510294" y="4138921"/>
                  <a:pt x="383935" y="4495223"/>
                </a:cubicBezTo>
                <a:lnTo>
                  <a:pt x="327609" y="4643547"/>
                </a:lnTo>
                <a:lnTo>
                  <a:pt x="351451" y="4657312"/>
                </a:lnTo>
                <a:lnTo>
                  <a:pt x="356846" y="4644448"/>
                </a:lnTo>
                <a:cubicBezTo>
                  <a:pt x="516649" y="4238995"/>
                  <a:pt x="614079" y="3811232"/>
                  <a:pt x="645446" y="3375903"/>
                </a:cubicBezTo>
                <a:close/>
                <a:moveTo>
                  <a:pt x="730691" y="3188808"/>
                </a:moveTo>
                <a:lnTo>
                  <a:pt x="701380" y="3239577"/>
                </a:lnTo>
                <a:lnTo>
                  <a:pt x="693921" y="3384923"/>
                </a:lnTo>
                <a:cubicBezTo>
                  <a:pt x="661804" y="3824129"/>
                  <a:pt x="563172" y="4255651"/>
                  <a:pt x="401748" y="4664677"/>
                </a:cubicBezTo>
                <a:lnTo>
                  <a:pt x="394422" y="4682121"/>
                </a:lnTo>
                <a:lnTo>
                  <a:pt x="417745" y="4695587"/>
                </a:lnTo>
                <a:lnTo>
                  <a:pt x="426742" y="4674163"/>
                </a:lnTo>
                <a:cubicBezTo>
                  <a:pt x="612382" y="4203867"/>
                  <a:pt x="715539" y="3704014"/>
                  <a:pt x="730628" y="3196832"/>
                </a:cubicBezTo>
                <a:close/>
                <a:moveTo>
                  <a:pt x="807330" y="3056065"/>
                </a:moveTo>
                <a:lnTo>
                  <a:pt x="780192" y="3103069"/>
                </a:lnTo>
                <a:lnTo>
                  <a:pt x="779253" y="3204287"/>
                </a:lnTo>
                <a:cubicBezTo>
                  <a:pt x="763386" y="3715968"/>
                  <a:pt x="658861" y="4220168"/>
                  <a:pt x="471308" y="4694560"/>
                </a:cubicBezTo>
                <a:lnTo>
                  <a:pt x="460496" y="4720269"/>
                </a:lnTo>
                <a:lnTo>
                  <a:pt x="483934" y="4733801"/>
                </a:lnTo>
                <a:lnTo>
                  <a:pt x="496454" y="4704018"/>
                </a:lnTo>
                <a:cubicBezTo>
                  <a:pt x="685027" y="4226749"/>
                  <a:pt x="790086" y="3719516"/>
                  <a:pt x="805972" y="3204773"/>
                </a:cubicBezTo>
                <a:close/>
                <a:moveTo>
                  <a:pt x="880907" y="2928626"/>
                </a:moveTo>
                <a:lnTo>
                  <a:pt x="855645" y="2972382"/>
                </a:lnTo>
                <a:lnTo>
                  <a:pt x="857303" y="3024249"/>
                </a:lnTo>
                <a:cubicBezTo>
                  <a:pt x="863162" y="3620077"/>
                  <a:pt x="750524" y="4209257"/>
                  <a:pt x="528139" y="4758033"/>
                </a:cubicBezTo>
                <a:lnTo>
                  <a:pt x="527694" y="4759066"/>
                </a:lnTo>
                <a:lnTo>
                  <a:pt x="550219" y="4772071"/>
                </a:lnTo>
                <a:lnTo>
                  <a:pt x="566273" y="4733930"/>
                </a:lnTo>
                <a:cubicBezTo>
                  <a:pt x="781830" y="4189220"/>
                  <a:pt x="890396" y="3606052"/>
                  <a:pt x="883807" y="3016712"/>
                </a:cubicBezTo>
                <a:close/>
                <a:moveTo>
                  <a:pt x="951864" y="2805726"/>
                </a:moveTo>
                <a:lnTo>
                  <a:pt x="927413" y="2848077"/>
                </a:lnTo>
                <a:lnTo>
                  <a:pt x="932896" y="3022413"/>
                </a:lnTo>
                <a:cubicBezTo>
                  <a:pt x="938703" y="3616858"/>
                  <a:pt x="828648" y="4204948"/>
                  <a:pt x="610957" y="4754281"/>
                </a:cubicBezTo>
                <a:lnTo>
                  <a:pt x="593042" y="4796794"/>
                </a:lnTo>
                <a:lnTo>
                  <a:pt x="616824" y="4810525"/>
                </a:lnTo>
                <a:lnTo>
                  <a:pt x="622931" y="4796343"/>
                </a:lnTo>
                <a:cubicBezTo>
                  <a:pt x="874748" y="4174438"/>
                  <a:pt x="988937" y="3501891"/>
                  <a:pt x="953346" y="2825539"/>
                </a:cubicBezTo>
                <a:close/>
                <a:moveTo>
                  <a:pt x="1019429" y="2688699"/>
                </a:moveTo>
                <a:lnTo>
                  <a:pt x="995719" y="2729766"/>
                </a:lnTo>
                <a:lnTo>
                  <a:pt x="1003014" y="2828894"/>
                </a:lnTo>
                <a:cubicBezTo>
                  <a:pt x="1037943" y="3509598"/>
                  <a:pt x="921637" y="4187546"/>
                  <a:pt x="667785" y="4814483"/>
                </a:cubicBezTo>
                <a:lnTo>
                  <a:pt x="659007" y="4834879"/>
                </a:lnTo>
                <a:lnTo>
                  <a:pt x="682690" y="4848553"/>
                </a:lnTo>
                <a:lnTo>
                  <a:pt x="705857" y="4793626"/>
                </a:lnTo>
                <a:cubicBezTo>
                  <a:pt x="952857" y="4170980"/>
                  <a:pt x="1064551" y="3499551"/>
                  <a:pt x="1029449" y="2824510"/>
                </a:cubicBezTo>
                <a:close/>
                <a:moveTo>
                  <a:pt x="1087606" y="2570614"/>
                </a:moveTo>
                <a:lnTo>
                  <a:pt x="1063055" y="2613137"/>
                </a:lnTo>
                <a:lnTo>
                  <a:pt x="1063756" y="2624143"/>
                </a:lnTo>
                <a:cubicBezTo>
                  <a:pt x="1134355" y="3373136"/>
                  <a:pt x="1024893" y="4123028"/>
                  <a:pt x="750752" y="4813477"/>
                </a:cubicBezTo>
                <a:lnTo>
                  <a:pt x="725512" y="4873276"/>
                </a:lnTo>
                <a:lnTo>
                  <a:pt x="748940" y="4886803"/>
                </a:lnTo>
                <a:lnTo>
                  <a:pt x="775752" y="4823294"/>
                </a:lnTo>
                <a:cubicBezTo>
                  <a:pt x="1051555" y="4128849"/>
                  <a:pt x="1161743" y="3374606"/>
                  <a:pt x="1090844" y="2621241"/>
                </a:cubicBezTo>
                <a:close/>
                <a:moveTo>
                  <a:pt x="1156978" y="2450457"/>
                </a:moveTo>
                <a:lnTo>
                  <a:pt x="1131997" y="2493726"/>
                </a:lnTo>
                <a:lnTo>
                  <a:pt x="1140222" y="2623449"/>
                </a:lnTo>
                <a:cubicBezTo>
                  <a:pt x="1211959" y="3393608"/>
                  <a:pt x="1096125" y="4164263"/>
                  <a:pt x="809298" y="4871887"/>
                </a:cubicBezTo>
                <a:lnTo>
                  <a:pt x="792129" y="4911737"/>
                </a:lnTo>
                <a:lnTo>
                  <a:pt x="815134" y="4925020"/>
                </a:lnTo>
                <a:lnTo>
                  <a:pt x="845537" y="4853078"/>
                </a:lnTo>
                <a:cubicBezTo>
                  <a:pt x="1125444" y="4149125"/>
                  <a:pt x="1237820" y="3384594"/>
                  <a:pt x="1166995" y="2620736"/>
                </a:cubicBezTo>
                <a:cubicBezTo>
                  <a:pt x="1160937" y="2566546"/>
                  <a:pt x="1157539" y="2512632"/>
                  <a:pt x="1156702" y="2459128"/>
                </a:cubicBezTo>
                <a:close/>
                <a:moveTo>
                  <a:pt x="1238758" y="2308811"/>
                </a:moveTo>
                <a:lnTo>
                  <a:pt x="1209588" y="2359334"/>
                </a:lnTo>
                <a:lnTo>
                  <a:pt x="1207057" y="2478050"/>
                </a:lnTo>
                <a:cubicBezTo>
                  <a:pt x="1208160" y="2526259"/>
                  <a:pt x="1211401" y="2574560"/>
                  <a:pt x="1216815" y="2622818"/>
                </a:cubicBezTo>
                <a:cubicBezTo>
                  <a:pt x="1287093" y="3393013"/>
                  <a:pt x="1173072" y="4163651"/>
                  <a:pt x="890528" y="4873252"/>
                </a:cubicBezTo>
                <a:lnTo>
                  <a:pt x="858123" y="4949839"/>
                </a:lnTo>
                <a:lnTo>
                  <a:pt x="881493" y="4963332"/>
                </a:lnTo>
                <a:lnTo>
                  <a:pt x="915426" y="4883102"/>
                </a:lnTo>
                <a:cubicBezTo>
                  <a:pt x="1199446" y="4169496"/>
                  <a:pt x="1313971" y="3394531"/>
                  <a:pt x="1243146" y="2620042"/>
                </a:cubicBezTo>
                <a:cubicBezTo>
                  <a:pt x="1231591" y="2515984"/>
                  <a:pt x="1230243" y="2412988"/>
                  <a:pt x="1238338" y="2312096"/>
                </a:cubicBezTo>
                <a:close/>
                <a:moveTo>
                  <a:pt x="1344033" y="2126470"/>
                </a:moveTo>
                <a:lnTo>
                  <a:pt x="1303102" y="2197364"/>
                </a:lnTo>
                <a:lnTo>
                  <a:pt x="1287693" y="2320151"/>
                </a:lnTo>
                <a:cubicBezTo>
                  <a:pt x="1279967" y="2418944"/>
                  <a:pt x="1281403" y="2519968"/>
                  <a:pt x="1292713" y="2622251"/>
                </a:cubicBezTo>
                <a:cubicBezTo>
                  <a:pt x="1364342" y="3410701"/>
                  <a:pt x="1244603" y="4203028"/>
                  <a:pt x="950323" y="4929610"/>
                </a:cubicBezTo>
                <a:lnTo>
                  <a:pt x="924996" y="4988449"/>
                </a:lnTo>
                <a:lnTo>
                  <a:pt x="947558" y="5001474"/>
                </a:lnTo>
                <a:lnTo>
                  <a:pt x="985197" y="4912579"/>
                </a:lnTo>
                <a:cubicBezTo>
                  <a:pt x="1273362" y="4189472"/>
                  <a:pt x="1390122" y="3404216"/>
                  <a:pt x="1319423" y="2619222"/>
                </a:cubicBezTo>
                <a:cubicBezTo>
                  <a:pt x="1302729" y="2468435"/>
                  <a:pt x="1307879" y="2320431"/>
                  <a:pt x="1332505" y="2178432"/>
                </a:cubicBezTo>
                <a:close/>
                <a:moveTo>
                  <a:pt x="4156577" y="1830102"/>
                </a:moveTo>
                <a:lnTo>
                  <a:pt x="2923326" y="2069399"/>
                </a:lnTo>
                <a:cubicBezTo>
                  <a:pt x="2668050" y="2119530"/>
                  <a:pt x="2490882" y="2352834"/>
                  <a:pt x="2511316" y="2611967"/>
                </a:cubicBezTo>
                <a:cubicBezTo>
                  <a:pt x="2581598" y="3557821"/>
                  <a:pt x="2429147" y="4509013"/>
                  <a:pt x="2076162" y="5382760"/>
                </a:cubicBezTo>
                <a:lnTo>
                  <a:pt x="1983331" y="5599479"/>
                </a:lnTo>
                <a:lnTo>
                  <a:pt x="2006791" y="5613023"/>
                </a:lnTo>
                <a:lnTo>
                  <a:pt x="2101170" y="5392672"/>
                </a:lnTo>
                <a:cubicBezTo>
                  <a:pt x="2455667" y="4515085"/>
                  <a:pt x="2608694" y="3559710"/>
                  <a:pt x="2538151" y="2609822"/>
                </a:cubicBezTo>
                <a:cubicBezTo>
                  <a:pt x="2518647" y="2364247"/>
                  <a:pt x="2686507" y="2143075"/>
                  <a:pt x="2928440" y="2095581"/>
                </a:cubicBezTo>
                <a:lnTo>
                  <a:pt x="4161565" y="1856536"/>
                </a:lnTo>
                <a:cubicBezTo>
                  <a:pt x="4168871" y="1855161"/>
                  <a:pt x="4173677" y="1848126"/>
                  <a:pt x="4172300" y="1840827"/>
                </a:cubicBezTo>
                <a:cubicBezTo>
                  <a:pt x="4170923" y="1833527"/>
                  <a:pt x="4163883" y="1828726"/>
                  <a:pt x="4156577" y="1830102"/>
                </a:cubicBezTo>
                <a:close/>
                <a:moveTo>
                  <a:pt x="4142054" y="1755909"/>
                </a:moveTo>
                <a:lnTo>
                  <a:pt x="2900089" y="1996973"/>
                </a:lnTo>
                <a:cubicBezTo>
                  <a:pt x="2610539" y="2053721"/>
                  <a:pt x="2410160" y="2319151"/>
                  <a:pt x="2435102" y="2612913"/>
                </a:cubicBezTo>
                <a:cubicBezTo>
                  <a:pt x="2505428" y="3548185"/>
                  <a:pt x="2355347" y="4488644"/>
                  <a:pt x="2006426" y="5352842"/>
                </a:cubicBezTo>
                <a:lnTo>
                  <a:pt x="1917182" y="5561287"/>
                </a:lnTo>
                <a:lnTo>
                  <a:pt x="1940628" y="5574824"/>
                </a:lnTo>
                <a:lnTo>
                  <a:pt x="2031374" y="5362840"/>
                </a:lnTo>
                <a:cubicBezTo>
                  <a:pt x="2381770" y="4494858"/>
                  <a:pt x="2532548" y="3550061"/>
                  <a:pt x="2461874" y="2610453"/>
                </a:cubicBezTo>
                <a:cubicBezTo>
                  <a:pt x="2437981" y="2330311"/>
                  <a:pt x="2629015" y="2077128"/>
                  <a:pt x="2905140" y="2022965"/>
                </a:cubicBezTo>
                <a:lnTo>
                  <a:pt x="4147106" y="1782343"/>
                </a:lnTo>
                <a:cubicBezTo>
                  <a:pt x="4154411" y="1780949"/>
                  <a:pt x="4159204" y="1773902"/>
                  <a:pt x="4157809" y="1766602"/>
                </a:cubicBezTo>
                <a:cubicBezTo>
                  <a:pt x="4156413" y="1759303"/>
                  <a:pt x="4149360" y="1754514"/>
                  <a:pt x="4142054" y="1755909"/>
                </a:cubicBezTo>
                <a:close/>
                <a:moveTo>
                  <a:pt x="4127532" y="1681085"/>
                </a:moveTo>
                <a:lnTo>
                  <a:pt x="2876663" y="1923789"/>
                </a:lnTo>
                <a:cubicBezTo>
                  <a:pt x="2552896" y="1987099"/>
                  <a:pt x="2329362" y="2284609"/>
                  <a:pt x="2358888" y="2612913"/>
                </a:cubicBezTo>
                <a:cubicBezTo>
                  <a:pt x="2429300" y="3538035"/>
                  <a:pt x="2281426" y="4468166"/>
                  <a:pt x="1936789" y="5322697"/>
                </a:cubicBezTo>
                <a:lnTo>
                  <a:pt x="1851066" y="5523115"/>
                </a:lnTo>
                <a:lnTo>
                  <a:pt x="1874811" y="5536824"/>
                </a:lnTo>
                <a:lnTo>
                  <a:pt x="1961982" y="5333022"/>
                </a:lnTo>
                <a:cubicBezTo>
                  <a:pt x="2308150" y="4474707"/>
                  <a:pt x="2456732" y="3540409"/>
                  <a:pt x="2386102" y="2611210"/>
                </a:cubicBezTo>
                <a:cubicBezTo>
                  <a:pt x="2357568" y="2296457"/>
                  <a:pt x="2571851" y="2011117"/>
                  <a:pt x="2882282" y="1950476"/>
                </a:cubicBezTo>
                <a:lnTo>
                  <a:pt x="4132772" y="1707456"/>
                </a:lnTo>
                <a:cubicBezTo>
                  <a:pt x="4139996" y="1706024"/>
                  <a:pt x="4144687" y="1699021"/>
                  <a:pt x="4143254" y="1691810"/>
                </a:cubicBezTo>
                <a:cubicBezTo>
                  <a:pt x="4141821" y="1684548"/>
                  <a:pt x="4134824" y="1679772"/>
                  <a:pt x="4127532" y="1681085"/>
                </a:cubicBezTo>
                <a:close/>
                <a:moveTo>
                  <a:pt x="4113008" y="1606639"/>
                </a:moveTo>
                <a:lnTo>
                  <a:pt x="2853615" y="1851363"/>
                </a:lnTo>
                <a:cubicBezTo>
                  <a:pt x="2495429" y="1921228"/>
                  <a:pt x="2248583" y="2251014"/>
                  <a:pt x="2282737" y="2614049"/>
                </a:cubicBezTo>
                <a:cubicBezTo>
                  <a:pt x="2352212" y="3532105"/>
                  <a:pt x="2207605" y="4447846"/>
                  <a:pt x="1867344" y="5291602"/>
                </a:cubicBezTo>
                <a:lnTo>
                  <a:pt x="1784711" y="5484805"/>
                </a:lnTo>
                <a:lnTo>
                  <a:pt x="1808169" y="5498348"/>
                </a:lnTo>
                <a:lnTo>
                  <a:pt x="1891761" y="5302825"/>
                </a:lnTo>
                <a:cubicBezTo>
                  <a:pt x="2233819" y="4454207"/>
                  <a:pt x="2380120" y="3530484"/>
                  <a:pt x="2309447" y="2611651"/>
                </a:cubicBezTo>
                <a:cubicBezTo>
                  <a:pt x="2276366" y="2262225"/>
                  <a:pt x="2513986" y="1944716"/>
                  <a:pt x="2858793" y="1877608"/>
                </a:cubicBezTo>
                <a:lnTo>
                  <a:pt x="4117997" y="1633074"/>
                </a:lnTo>
                <a:cubicBezTo>
                  <a:pt x="4125302" y="1631698"/>
                  <a:pt x="4130108" y="1624664"/>
                  <a:pt x="4128731" y="1617364"/>
                </a:cubicBezTo>
                <a:cubicBezTo>
                  <a:pt x="4127355" y="1610065"/>
                  <a:pt x="4120314" y="1605264"/>
                  <a:pt x="4113008" y="1606639"/>
                </a:cubicBezTo>
                <a:close/>
                <a:moveTo>
                  <a:pt x="4098549" y="1532257"/>
                </a:moveTo>
                <a:lnTo>
                  <a:pt x="2830379" y="1778621"/>
                </a:lnTo>
                <a:cubicBezTo>
                  <a:pt x="2437918" y="1855009"/>
                  <a:pt x="2167866" y="2216940"/>
                  <a:pt x="2206649" y="2614554"/>
                </a:cubicBezTo>
                <a:cubicBezTo>
                  <a:pt x="2276133" y="3522091"/>
                  <a:pt x="2133672" y="4427500"/>
                  <a:pt x="1797500" y="5261699"/>
                </a:cubicBezTo>
                <a:lnTo>
                  <a:pt x="1718479" y="5446566"/>
                </a:lnTo>
                <a:lnTo>
                  <a:pt x="1742049" y="5460174"/>
                </a:lnTo>
                <a:lnTo>
                  <a:pt x="1822545" y="5271824"/>
                </a:lnTo>
                <a:cubicBezTo>
                  <a:pt x="2160201" y="4433783"/>
                  <a:pt x="2303266" y="3524223"/>
                  <a:pt x="2233422" y="2612535"/>
                </a:cubicBezTo>
                <a:cubicBezTo>
                  <a:pt x="2195625" y="2228472"/>
                  <a:pt x="2456425" y="1878705"/>
                  <a:pt x="2835556" y="1804992"/>
                </a:cubicBezTo>
                <a:lnTo>
                  <a:pt x="4103726" y="1558502"/>
                </a:lnTo>
                <a:lnTo>
                  <a:pt x="4104232" y="1558502"/>
                </a:lnTo>
                <a:cubicBezTo>
                  <a:pt x="4110994" y="1556742"/>
                  <a:pt x="4115282" y="1550092"/>
                  <a:pt x="4114088" y="1543209"/>
                </a:cubicBezTo>
                <a:cubicBezTo>
                  <a:pt x="4112825" y="1535897"/>
                  <a:pt x="4105867" y="1530995"/>
                  <a:pt x="4098549" y="1532257"/>
                </a:cubicBezTo>
                <a:close/>
                <a:moveTo>
                  <a:pt x="4084089" y="1457812"/>
                </a:moveTo>
                <a:lnTo>
                  <a:pt x="2807205" y="1705942"/>
                </a:lnTo>
                <a:cubicBezTo>
                  <a:pt x="2380173" y="1788570"/>
                  <a:pt x="2086601" y="2182834"/>
                  <a:pt x="2130120" y="2615248"/>
                </a:cubicBezTo>
                <a:cubicBezTo>
                  <a:pt x="2199773" y="3512137"/>
                  <a:pt x="2059582" y="4407115"/>
                  <a:pt x="1727599" y="5231668"/>
                </a:cubicBezTo>
                <a:lnTo>
                  <a:pt x="1652165" y="5408280"/>
                </a:lnTo>
                <a:lnTo>
                  <a:pt x="1675819" y="5421936"/>
                </a:lnTo>
                <a:lnTo>
                  <a:pt x="1752828" y="5241619"/>
                </a:lnTo>
                <a:cubicBezTo>
                  <a:pt x="2086340" y="4413186"/>
                  <a:pt x="2227178" y="3514010"/>
                  <a:pt x="2157208" y="2612913"/>
                </a:cubicBezTo>
                <a:cubicBezTo>
                  <a:pt x="2114914" y="2194278"/>
                  <a:pt x="2398977" y="1812449"/>
                  <a:pt x="2812383" y="1732250"/>
                </a:cubicBezTo>
                <a:lnTo>
                  <a:pt x="4089267" y="1484057"/>
                </a:lnTo>
                <a:cubicBezTo>
                  <a:pt x="4096522" y="1482631"/>
                  <a:pt x="4101239" y="1475596"/>
                  <a:pt x="4099812" y="1468347"/>
                </a:cubicBezTo>
                <a:cubicBezTo>
                  <a:pt x="4098384" y="1461099"/>
                  <a:pt x="4091344" y="1456386"/>
                  <a:pt x="4084089" y="1457812"/>
                </a:cubicBezTo>
                <a:close/>
                <a:moveTo>
                  <a:pt x="4069376" y="1383366"/>
                </a:moveTo>
                <a:lnTo>
                  <a:pt x="2784031" y="1633263"/>
                </a:lnTo>
                <a:cubicBezTo>
                  <a:pt x="2322921" y="1722686"/>
                  <a:pt x="2006352" y="2148955"/>
                  <a:pt x="2054348" y="2615815"/>
                </a:cubicBezTo>
                <a:cubicBezTo>
                  <a:pt x="2123944" y="3502213"/>
                  <a:pt x="1985822" y="4386866"/>
                  <a:pt x="1657855" y="5201853"/>
                </a:cubicBezTo>
                <a:lnTo>
                  <a:pt x="1586024" y="5370093"/>
                </a:lnTo>
                <a:lnTo>
                  <a:pt x="1609720" y="5383774"/>
                </a:lnTo>
                <a:lnTo>
                  <a:pt x="1683084" y="5211857"/>
                </a:lnTo>
                <a:cubicBezTo>
                  <a:pt x="2012481" y="4392903"/>
                  <a:pt x="2151138" y="3503994"/>
                  <a:pt x="2081120" y="2613355"/>
                </a:cubicBezTo>
                <a:cubicBezTo>
                  <a:pt x="2034476" y="2160229"/>
                  <a:pt x="2341668" y="1746445"/>
                  <a:pt x="2789209" y="1659571"/>
                </a:cubicBezTo>
                <a:lnTo>
                  <a:pt x="4074491" y="1409611"/>
                </a:lnTo>
                <a:cubicBezTo>
                  <a:pt x="4074756" y="1409567"/>
                  <a:pt x="4075015" y="1409517"/>
                  <a:pt x="4075274" y="1409460"/>
                </a:cubicBezTo>
                <a:cubicBezTo>
                  <a:pt x="4082485" y="1407832"/>
                  <a:pt x="4087013" y="1400672"/>
                  <a:pt x="4085383" y="1393467"/>
                </a:cubicBezTo>
                <a:cubicBezTo>
                  <a:pt x="4083754" y="1386262"/>
                  <a:pt x="4076588" y="1381738"/>
                  <a:pt x="4069376" y="1383366"/>
                </a:cubicBezTo>
                <a:close/>
                <a:moveTo>
                  <a:pt x="4055485" y="1308858"/>
                </a:moveTo>
                <a:lnTo>
                  <a:pt x="2761047" y="1560584"/>
                </a:lnTo>
                <a:cubicBezTo>
                  <a:pt x="2265436" y="1656347"/>
                  <a:pt x="1925415" y="2114893"/>
                  <a:pt x="1978070" y="2616509"/>
                </a:cubicBezTo>
                <a:cubicBezTo>
                  <a:pt x="2047858" y="3492232"/>
                  <a:pt x="1912073" y="4366435"/>
                  <a:pt x="1588386" y="5171785"/>
                </a:cubicBezTo>
                <a:lnTo>
                  <a:pt x="1520054" y="5332005"/>
                </a:lnTo>
                <a:lnTo>
                  <a:pt x="1543390" y="5345478"/>
                </a:lnTo>
                <a:lnTo>
                  <a:pt x="1613243" y="5181688"/>
                </a:lnTo>
                <a:cubicBezTo>
                  <a:pt x="1938509" y="4372418"/>
                  <a:pt x="2074980" y="3493968"/>
                  <a:pt x="2004906" y="2613986"/>
                </a:cubicBezTo>
                <a:cubicBezTo>
                  <a:pt x="1953545" y="2126135"/>
                  <a:pt x="2284195" y="1680088"/>
                  <a:pt x="2766225" y="1586955"/>
                </a:cubicBezTo>
                <a:lnTo>
                  <a:pt x="4060663" y="1335166"/>
                </a:lnTo>
                <a:cubicBezTo>
                  <a:pt x="4067930" y="1333740"/>
                  <a:pt x="4072666" y="1326687"/>
                  <a:pt x="4071239" y="1319425"/>
                </a:cubicBezTo>
                <a:cubicBezTo>
                  <a:pt x="4069812" y="1312157"/>
                  <a:pt x="4062753" y="1307432"/>
                  <a:pt x="4055485" y="1308858"/>
                </a:cubicBezTo>
                <a:close/>
                <a:moveTo>
                  <a:pt x="4040583" y="1234349"/>
                </a:moveTo>
                <a:lnTo>
                  <a:pt x="2737558" y="1487779"/>
                </a:lnTo>
                <a:cubicBezTo>
                  <a:pt x="2207722" y="1590198"/>
                  <a:pt x="1844623" y="2080932"/>
                  <a:pt x="1901983" y="2617077"/>
                </a:cubicBezTo>
                <a:cubicBezTo>
                  <a:pt x="1971774" y="3482304"/>
                  <a:pt x="1838134" y="4346198"/>
                  <a:pt x="1518537" y="5142023"/>
                </a:cubicBezTo>
                <a:lnTo>
                  <a:pt x="1453858" y="5293787"/>
                </a:lnTo>
                <a:lnTo>
                  <a:pt x="1477338" y="5307343"/>
                </a:lnTo>
                <a:lnTo>
                  <a:pt x="1543580" y="5151912"/>
                </a:lnTo>
                <a:cubicBezTo>
                  <a:pt x="1864733" y="4352195"/>
                  <a:pt x="1999001" y="3484072"/>
                  <a:pt x="1928819" y="2614617"/>
                </a:cubicBezTo>
                <a:cubicBezTo>
                  <a:pt x="1872912" y="2092256"/>
                  <a:pt x="2226602" y="1614109"/>
                  <a:pt x="2742799" y="1514213"/>
                </a:cubicBezTo>
                <a:lnTo>
                  <a:pt x="4045761" y="1260594"/>
                </a:lnTo>
                <a:cubicBezTo>
                  <a:pt x="4053016" y="1259106"/>
                  <a:pt x="4057752" y="1252103"/>
                  <a:pt x="4056432" y="1244822"/>
                </a:cubicBezTo>
                <a:cubicBezTo>
                  <a:pt x="4056426" y="1244791"/>
                  <a:pt x="4056419" y="1244759"/>
                  <a:pt x="4056413" y="1244728"/>
                </a:cubicBezTo>
                <a:cubicBezTo>
                  <a:pt x="4054910" y="1237491"/>
                  <a:pt x="4047819" y="1232848"/>
                  <a:pt x="4040583" y="1234349"/>
                </a:cubicBezTo>
                <a:close/>
                <a:moveTo>
                  <a:pt x="4026060" y="1160030"/>
                </a:moveTo>
                <a:lnTo>
                  <a:pt x="2714447" y="1415290"/>
                </a:lnTo>
                <a:cubicBezTo>
                  <a:pt x="2148115" y="1527210"/>
                  <a:pt x="1765909" y="2044416"/>
                  <a:pt x="1825769" y="2617708"/>
                </a:cubicBezTo>
                <a:cubicBezTo>
                  <a:pt x="1895583" y="3472339"/>
                  <a:pt x="1764085" y="4325818"/>
                  <a:pt x="1448574" y="5111997"/>
                </a:cubicBezTo>
                <a:lnTo>
                  <a:pt x="1387467" y="5255456"/>
                </a:lnTo>
                <a:lnTo>
                  <a:pt x="1410985" y="5269034"/>
                </a:lnTo>
                <a:lnTo>
                  <a:pt x="1473684" y="5121789"/>
                </a:lnTo>
                <a:cubicBezTo>
                  <a:pt x="1790675" y="4331664"/>
                  <a:pt x="1922750" y="3473931"/>
                  <a:pt x="1852542" y="2615058"/>
                </a:cubicBezTo>
                <a:cubicBezTo>
                  <a:pt x="1794071" y="2055330"/>
                  <a:pt x="2166995" y="1550805"/>
                  <a:pt x="2719625" y="1441598"/>
                </a:cubicBezTo>
                <a:lnTo>
                  <a:pt x="4031301" y="1186338"/>
                </a:lnTo>
                <a:cubicBezTo>
                  <a:pt x="4038588" y="1184906"/>
                  <a:pt x="4043336" y="1177847"/>
                  <a:pt x="4041909" y="1170566"/>
                </a:cubicBezTo>
                <a:cubicBezTo>
                  <a:pt x="4040387" y="1163323"/>
                  <a:pt x="4033334" y="1158636"/>
                  <a:pt x="4026060" y="1160030"/>
                </a:cubicBezTo>
                <a:close/>
                <a:moveTo>
                  <a:pt x="4011537" y="1085522"/>
                </a:moveTo>
                <a:lnTo>
                  <a:pt x="2690895" y="1342800"/>
                </a:lnTo>
                <a:cubicBezTo>
                  <a:pt x="2089834" y="1461471"/>
                  <a:pt x="1685212" y="2010095"/>
                  <a:pt x="1749302" y="2618528"/>
                </a:cubicBezTo>
                <a:cubicBezTo>
                  <a:pt x="1819246" y="3462624"/>
                  <a:pt x="1689992" y="4305782"/>
                  <a:pt x="1378644" y="5082431"/>
                </a:cubicBezTo>
                <a:lnTo>
                  <a:pt x="1321276" y="5217241"/>
                </a:lnTo>
                <a:lnTo>
                  <a:pt x="1344809" y="5230828"/>
                </a:lnTo>
                <a:lnTo>
                  <a:pt x="1403833" y="5092118"/>
                </a:lnTo>
                <a:cubicBezTo>
                  <a:pt x="1716719" y="4311575"/>
                  <a:pt x="1846610" y="3464198"/>
                  <a:pt x="1776327" y="2615879"/>
                </a:cubicBezTo>
                <a:cubicBezTo>
                  <a:pt x="1713689" y="2020757"/>
                  <a:pt x="2109093" y="1484751"/>
                  <a:pt x="2696325" y="1368919"/>
                </a:cubicBezTo>
                <a:lnTo>
                  <a:pt x="4016715" y="1111767"/>
                </a:lnTo>
                <a:cubicBezTo>
                  <a:pt x="4023970" y="1110278"/>
                  <a:pt x="4028706" y="1103275"/>
                  <a:pt x="4027386" y="1095995"/>
                </a:cubicBezTo>
                <a:cubicBezTo>
                  <a:pt x="4025896" y="1088733"/>
                  <a:pt x="4018805" y="1084052"/>
                  <a:pt x="4011537" y="1085522"/>
                </a:cubicBezTo>
                <a:close/>
                <a:moveTo>
                  <a:pt x="3996825" y="1011203"/>
                </a:moveTo>
                <a:lnTo>
                  <a:pt x="2667595" y="1269869"/>
                </a:lnTo>
                <a:cubicBezTo>
                  <a:pt x="2032311" y="1395290"/>
                  <a:pt x="1604704" y="1975712"/>
                  <a:pt x="1673467" y="2618844"/>
                </a:cubicBezTo>
                <a:cubicBezTo>
                  <a:pt x="1743385" y="3452347"/>
                  <a:pt x="1616289" y="4285098"/>
                  <a:pt x="1309084" y="5052141"/>
                </a:cubicBezTo>
                <a:lnTo>
                  <a:pt x="1255123" y="5179047"/>
                </a:lnTo>
                <a:lnTo>
                  <a:pt x="1278582" y="5192591"/>
                </a:lnTo>
                <a:lnTo>
                  <a:pt x="1334058" y="5062112"/>
                </a:lnTo>
                <a:cubicBezTo>
                  <a:pt x="1642811" y="4291148"/>
                  <a:pt x="1770516" y="3454137"/>
                  <a:pt x="1700177" y="2616383"/>
                </a:cubicBezTo>
                <a:cubicBezTo>
                  <a:pt x="1632929" y="1986563"/>
                  <a:pt x="2051317" y="1419075"/>
                  <a:pt x="2672899" y="1296114"/>
                </a:cubicBezTo>
                <a:lnTo>
                  <a:pt x="4002003" y="1037448"/>
                </a:lnTo>
                <a:cubicBezTo>
                  <a:pt x="4009258" y="1035959"/>
                  <a:pt x="4013993" y="1028956"/>
                  <a:pt x="4012674" y="1021675"/>
                </a:cubicBezTo>
                <a:cubicBezTo>
                  <a:pt x="4011184" y="1014414"/>
                  <a:pt x="4004093" y="1009733"/>
                  <a:pt x="3996825" y="1011203"/>
                </a:cubicBezTo>
                <a:close/>
                <a:moveTo>
                  <a:pt x="3982491" y="936505"/>
                </a:moveTo>
                <a:lnTo>
                  <a:pt x="2644611" y="1197190"/>
                </a:lnTo>
                <a:cubicBezTo>
                  <a:pt x="1974471" y="1329803"/>
                  <a:pt x="1524323" y="1941328"/>
                  <a:pt x="1597253" y="2619601"/>
                </a:cubicBezTo>
                <a:cubicBezTo>
                  <a:pt x="1667293" y="3442603"/>
                  <a:pt x="1542402" y="4265059"/>
                  <a:pt x="1239304" y="5022579"/>
                </a:cubicBezTo>
                <a:lnTo>
                  <a:pt x="1189037" y="5140893"/>
                </a:lnTo>
                <a:lnTo>
                  <a:pt x="1212404" y="5154384"/>
                </a:lnTo>
                <a:lnTo>
                  <a:pt x="1264254" y="5032331"/>
                </a:lnTo>
                <a:cubicBezTo>
                  <a:pt x="1568895" y="4270874"/>
                  <a:pt x="1694421" y="3444154"/>
                  <a:pt x="1624026" y="2616888"/>
                </a:cubicBezTo>
                <a:cubicBezTo>
                  <a:pt x="1552611" y="1952495"/>
                  <a:pt x="1993225" y="1353462"/>
                  <a:pt x="2649915" y="1223561"/>
                </a:cubicBezTo>
                <a:lnTo>
                  <a:pt x="3987921" y="962687"/>
                </a:lnTo>
                <a:cubicBezTo>
                  <a:pt x="3995114" y="961230"/>
                  <a:pt x="3999774" y="954233"/>
                  <a:pt x="3998340" y="947041"/>
                </a:cubicBezTo>
                <a:cubicBezTo>
                  <a:pt x="3996850" y="939773"/>
                  <a:pt x="3989772" y="935073"/>
                  <a:pt x="3982491" y="936505"/>
                </a:cubicBezTo>
                <a:close/>
                <a:moveTo>
                  <a:pt x="3968347" y="862123"/>
                </a:moveTo>
                <a:lnTo>
                  <a:pt x="2621501" y="1124889"/>
                </a:lnTo>
                <a:cubicBezTo>
                  <a:pt x="1916884" y="1264191"/>
                  <a:pt x="1443815" y="1907197"/>
                  <a:pt x="1521166" y="2620610"/>
                </a:cubicBezTo>
                <a:cubicBezTo>
                  <a:pt x="1591274" y="3432981"/>
                  <a:pt x="1468578" y="4245010"/>
                  <a:pt x="1169606" y="4992875"/>
                </a:cubicBezTo>
                <a:lnTo>
                  <a:pt x="1122962" y="5102744"/>
                </a:lnTo>
                <a:lnTo>
                  <a:pt x="1146248" y="5116188"/>
                </a:lnTo>
                <a:lnTo>
                  <a:pt x="1194551" y="5002394"/>
                </a:lnTo>
                <a:cubicBezTo>
                  <a:pt x="1495058" y="4250561"/>
                  <a:pt x="1618371" y="3434243"/>
                  <a:pt x="1547875" y="2617582"/>
                </a:cubicBezTo>
                <a:cubicBezTo>
                  <a:pt x="1472166" y="1918111"/>
                  <a:pt x="1935891" y="1287597"/>
                  <a:pt x="2626994" y="1150882"/>
                </a:cubicBezTo>
                <a:lnTo>
                  <a:pt x="3973525" y="888431"/>
                </a:lnTo>
                <a:cubicBezTo>
                  <a:pt x="3980793" y="887005"/>
                  <a:pt x="3985529" y="879958"/>
                  <a:pt x="3984101" y="872690"/>
                </a:cubicBezTo>
                <a:cubicBezTo>
                  <a:pt x="3982674" y="865422"/>
                  <a:pt x="3975615" y="860697"/>
                  <a:pt x="3968347" y="862123"/>
                </a:cubicBezTo>
                <a:close/>
                <a:moveTo>
                  <a:pt x="2576037" y="2475"/>
                </a:moveTo>
                <a:lnTo>
                  <a:pt x="2571750" y="0"/>
                </a:lnTo>
                <a:lnTo>
                  <a:pt x="2569593" y="3737"/>
                </a:lnTo>
                <a:close/>
                <a:moveTo>
                  <a:pt x="2676037" y="60210"/>
                </a:moveTo>
                <a:lnTo>
                  <a:pt x="2640711" y="39815"/>
                </a:lnTo>
                <a:lnTo>
                  <a:pt x="2537045" y="60112"/>
                </a:lnTo>
                <a:lnTo>
                  <a:pt x="2519261" y="90915"/>
                </a:lnTo>
                <a:close/>
                <a:moveTo>
                  <a:pt x="2775934" y="117886"/>
                </a:moveTo>
                <a:lnTo>
                  <a:pt x="2740624" y="97499"/>
                </a:lnTo>
                <a:lnTo>
                  <a:pt x="2486769" y="147191"/>
                </a:lnTo>
                <a:lnTo>
                  <a:pt x="2468990" y="177986"/>
                </a:lnTo>
                <a:close/>
                <a:moveTo>
                  <a:pt x="2875607" y="175432"/>
                </a:moveTo>
                <a:lnTo>
                  <a:pt x="2840431" y="155123"/>
                </a:lnTo>
                <a:lnTo>
                  <a:pt x="2436576" y="234129"/>
                </a:lnTo>
                <a:lnTo>
                  <a:pt x="2418876" y="264786"/>
                </a:lnTo>
                <a:close/>
                <a:moveTo>
                  <a:pt x="2975594" y="233159"/>
                </a:moveTo>
                <a:lnTo>
                  <a:pt x="2940418" y="212851"/>
                </a:lnTo>
                <a:lnTo>
                  <a:pt x="2386287" y="321231"/>
                </a:lnTo>
                <a:lnTo>
                  <a:pt x="2368410" y="352196"/>
                </a:lnTo>
                <a:lnTo>
                  <a:pt x="2371327" y="351478"/>
                </a:lnTo>
                <a:close/>
                <a:moveTo>
                  <a:pt x="3075640" y="290921"/>
                </a:moveTo>
                <a:lnTo>
                  <a:pt x="3040348" y="270545"/>
                </a:lnTo>
                <a:lnTo>
                  <a:pt x="2389323" y="397849"/>
                </a:lnTo>
                <a:lnTo>
                  <a:pt x="2334154" y="411528"/>
                </a:lnTo>
                <a:lnTo>
                  <a:pt x="2315502" y="443835"/>
                </a:lnTo>
                <a:lnTo>
                  <a:pt x="2394627" y="424220"/>
                </a:lnTo>
                <a:close/>
                <a:moveTo>
                  <a:pt x="3175538" y="348597"/>
                </a:moveTo>
                <a:lnTo>
                  <a:pt x="3140418" y="328321"/>
                </a:lnTo>
                <a:lnTo>
                  <a:pt x="2412496" y="470590"/>
                </a:lnTo>
                <a:lnTo>
                  <a:pt x="2281274" y="503119"/>
                </a:lnTo>
                <a:lnTo>
                  <a:pt x="2262691" y="535306"/>
                </a:lnTo>
                <a:lnTo>
                  <a:pt x="2417864" y="496836"/>
                </a:lnTo>
                <a:close/>
                <a:moveTo>
                  <a:pt x="3275431" y="406271"/>
                </a:moveTo>
                <a:lnTo>
                  <a:pt x="3240812" y="386283"/>
                </a:lnTo>
                <a:lnTo>
                  <a:pt x="2435796" y="543585"/>
                </a:lnTo>
                <a:cubicBezTo>
                  <a:pt x="2375005" y="555596"/>
                  <a:pt x="2315424" y="570393"/>
                  <a:pt x="2257167" y="587822"/>
                </a:cubicBezTo>
                <a:lnTo>
                  <a:pt x="2226054" y="598765"/>
                </a:lnTo>
                <a:lnTo>
                  <a:pt x="2205753" y="633926"/>
                </a:lnTo>
                <a:lnTo>
                  <a:pt x="2264841" y="613129"/>
                </a:lnTo>
                <a:cubicBezTo>
                  <a:pt x="2322283" y="595926"/>
                  <a:pt x="2381031" y="581316"/>
                  <a:pt x="2440974" y="569451"/>
                </a:cubicBezTo>
                <a:close/>
                <a:moveTo>
                  <a:pt x="3375392" y="463983"/>
                </a:moveTo>
                <a:lnTo>
                  <a:pt x="3340350" y="443751"/>
                </a:lnTo>
                <a:lnTo>
                  <a:pt x="2459222" y="615885"/>
                </a:lnTo>
                <a:cubicBezTo>
                  <a:pt x="2400558" y="627478"/>
                  <a:pt x="2343062" y="641758"/>
                  <a:pt x="2286845" y="658576"/>
                </a:cubicBezTo>
                <a:lnTo>
                  <a:pt x="2167241" y="700632"/>
                </a:lnTo>
                <a:lnTo>
                  <a:pt x="2146734" y="736150"/>
                </a:lnTo>
                <a:lnTo>
                  <a:pt x="2294298" y="684230"/>
                </a:lnTo>
                <a:cubicBezTo>
                  <a:pt x="2349692" y="667648"/>
                  <a:pt x="2406345" y="653565"/>
                  <a:pt x="2464148" y="642130"/>
                </a:cubicBezTo>
                <a:close/>
                <a:moveTo>
                  <a:pt x="3475571" y="521822"/>
                </a:moveTo>
                <a:lnTo>
                  <a:pt x="3440382" y="501505"/>
                </a:lnTo>
                <a:lnTo>
                  <a:pt x="2482207" y="688690"/>
                </a:lnTo>
                <a:cubicBezTo>
                  <a:pt x="2369164" y="711039"/>
                  <a:pt x="2260621" y="743740"/>
                  <a:pt x="2157418" y="785641"/>
                </a:cubicBezTo>
                <a:lnTo>
                  <a:pt x="2103883" y="810370"/>
                </a:lnTo>
                <a:lnTo>
                  <a:pt x="2080642" y="850624"/>
                </a:lnTo>
                <a:lnTo>
                  <a:pt x="2167626" y="810407"/>
                </a:lnTo>
                <a:cubicBezTo>
                  <a:pt x="2269268" y="769091"/>
                  <a:pt x="2376173" y="736828"/>
                  <a:pt x="2487510" y="714746"/>
                </a:cubicBezTo>
                <a:close/>
                <a:moveTo>
                  <a:pt x="3575715" y="579640"/>
                </a:moveTo>
                <a:lnTo>
                  <a:pt x="3540445" y="559276"/>
                </a:lnTo>
                <a:lnTo>
                  <a:pt x="2505443" y="761243"/>
                </a:lnTo>
                <a:cubicBezTo>
                  <a:pt x="2342285" y="793513"/>
                  <a:pt x="2188863" y="848183"/>
                  <a:pt x="2047910" y="921524"/>
                </a:cubicBezTo>
                <a:lnTo>
                  <a:pt x="2035568" y="928695"/>
                </a:lnTo>
                <a:lnTo>
                  <a:pt x="2008623" y="975366"/>
                </a:lnTo>
                <a:lnTo>
                  <a:pt x="2060276" y="945343"/>
                </a:lnTo>
                <a:cubicBezTo>
                  <a:pt x="2199019" y="873126"/>
                  <a:pt x="2350031" y="819285"/>
                  <a:pt x="2510621" y="787488"/>
                </a:cubicBezTo>
                <a:close/>
                <a:moveTo>
                  <a:pt x="3675634" y="637328"/>
                </a:moveTo>
                <a:lnTo>
                  <a:pt x="3640173" y="616855"/>
                </a:lnTo>
                <a:lnTo>
                  <a:pt x="2528680" y="833796"/>
                </a:lnTo>
                <a:cubicBezTo>
                  <a:pt x="2326991" y="873530"/>
                  <a:pt x="2136480" y="950457"/>
                  <a:pt x="1966063" y="1058906"/>
                </a:cubicBezTo>
                <a:lnTo>
                  <a:pt x="1956512" y="1065624"/>
                </a:lnTo>
                <a:lnTo>
                  <a:pt x="1924686" y="1120749"/>
                </a:lnTo>
                <a:lnTo>
                  <a:pt x="1972297" y="1086831"/>
                </a:lnTo>
                <a:cubicBezTo>
                  <a:pt x="2139078" y="979252"/>
                  <a:pt x="2328327" y="900938"/>
                  <a:pt x="2533921" y="860230"/>
                </a:cubicBezTo>
                <a:close/>
                <a:moveTo>
                  <a:pt x="3775430" y="694945"/>
                </a:moveTo>
                <a:lnTo>
                  <a:pt x="3739942" y="674456"/>
                </a:lnTo>
                <a:lnTo>
                  <a:pt x="2551980" y="906222"/>
                </a:lnTo>
                <a:cubicBezTo>
                  <a:pt x="2299406" y="956260"/>
                  <a:pt x="2072880" y="1062696"/>
                  <a:pt x="1883548" y="1210367"/>
                </a:cubicBezTo>
                <a:lnTo>
                  <a:pt x="1862566" y="1228344"/>
                </a:lnTo>
                <a:lnTo>
                  <a:pt x="1822113" y="1298411"/>
                </a:lnTo>
                <a:lnTo>
                  <a:pt x="1900091" y="1231612"/>
                </a:lnTo>
                <a:cubicBezTo>
                  <a:pt x="2086187" y="1086494"/>
                  <a:pt x="2308843" y="981914"/>
                  <a:pt x="2557094" y="932783"/>
                </a:cubicBezTo>
                <a:close/>
                <a:moveTo>
                  <a:pt x="3875651" y="752808"/>
                </a:moveTo>
                <a:lnTo>
                  <a:pt x="3840301" y="732399"/>
                </a:lnTo>
                <a:lnTo>
                  <a:pt x="2574964" y="979279"/>
                </a:lnTo>
                <a:cubicBezTo>
                  <a:pt x="2236611" y="1046323"/>
                  <a:pt x="1946964" y="1219102"/>
                  <a:pt x="1735391" y="1457855"/>
                </a:cubicBezTo>
                <a:lnTo>
                  <a:pt x="1716684" y="1481018"/>
                </a:lnTo>
                <a:lnTo>
                  <a:pt x="1446983" y="1948155"/>
                </a:lnTo>
                <a:lnTo>
                  <a:pt x="1412225" y="2055959"/>
                </a:lnTo>
                <a:cubicBezTo>
                  <a:pt x="1363622" y="2234653"/>
                  <a:pt x="1347363" y="2425617"/>
                  <a:pt x="1368927" y="2621430"/>
                </a:cubicBezTo>
                <a:cubicBezTo>
                  <a:pt x="1440108" y="3421786"/>
                  <a:pt x="1318317" y="4222030"/>
                  <a:pt x="1020508" y="4957395"/>
                </a:cubicBezTo>
                <a:lnTo>
                  <a:pt x="990802" y="5026441"/>
                </a:lnTo>
                <a:lnTo>
                  <a:pt x="1013845" y="5039745"/>
                </a:lnTo>
                <a:lnTo>
                  <a:pt x="1054986" y="4942653"/>
                </a:lnTo>
                <a:cubicBezTo>
                  <a:pt x="1347255" y="4209934"/>
                  <a:pt x="1466195" y="3414294"/>
                  <a:pt x="1395573" y="2618718"/>
                </a:cubicBezTo>
                <a:cubicBezTo>
                  <a:pt x="1311025" y="1849533"/>
                  <a:pt x="1820275" y="1155929"/>
                  <a:pt x="2580079" y="1005588"/>
                </a:cubicBezTo>
                <a:close/>
                <a:moveTo>
                  <a:pt x="3968634" y="806492"/>
                </a:moveTo>
                <a:lnTo>
                  <a:pt x="3940438" y="790213"/>
                </a:lnTo>
                <a:lnTo>
                  <a:pt x="2598138" y="1051895"/>
                </a:lnTo>
                <a:cubicBezTo>
                  <a:pt x="1859361" y="1197947"/>
                  <a:pt x="1363307" y="1872750"/>
                  <a:pt x="1445141" y="2620989"/>
                </a:cubicBezTo>
                <a:cubicBezTo>
                  <a:pt x="1515328" y="3422833"/>
                  <a:pt x="1394837" y="4224537"/>
                  <a:pt x="1100009" y="4962870"/>
                </a:cubicBezTo>
                <a:lnTo>
                  <a:pt x="1056869" y="5064585"/>
                </a:lnTo>
                <a:lnTo>
                  <a:pt x="1080039" y="5077962"/>
                </a:lnTo>
                <a:lnTo>
                  <a:pt x="1124702" y="4972656"/>
                </a:lnTo>
                <a:cubicBezTo>
                  <a:pt x="1421112" y="4230361"/>
                  <a:pt x="1542263" y="3424360"/>
                  <a:pt x="1471724" y="2618213"/>
                </a:cubicBezTo>
                <a:cubicBezTo>
                  <a:pt x="1391090" y="1883790"/>
                  <a:pt x="1878178" y="1221731"/>
                  <a:pt x="2603442" y="1078203"/>
                </a:cubicBezTo>
                <a:lnTo>
                  <a:pt x="3958686" y="813985"/>
                </a:lnTo>
                <a:cubicBezTo>
                  <a:pt x="3959236" y="813910"/>
                  <a:pt x="3959785" y="813802"/>
                  <a:pt x="3960322" y="813657"/>
                </a:cubicBezTo>
                <a:cubicBezTo>
                  <a:pt x="3963911" y="812711"/>
                  <a:pt x="3966776" y="810399"/>
                  <a:pt x="3968507" y="807427"/>
                </a:cubicBezTo>
                <a:close/>
              </a:path>
            </a:pathLst>
          </a:custGeom>
          <a:solidFill>
            <a:schemeClr val="accent2">
              <a:alpha val="40000"/>
            </a:schemeClr>
          </a:solidFill>
          <a:ln w="63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489" b="0" i="0" u="none" strike="noStrike" kern="0" cap="none" spc="0" normalizeH="0" baseline="0" noProof="0">
              <a:ln>
                <a:noFill/>
              </a:ln>
              <a:solidFill>
                <a:srgbClr val="000000"/>
              </a:solidFill>
              <a:effectLst/>
              <a:uLnTx/>
              <a:uFillTx/>
              <a:latin typeface="Arial"/>
              <a:cs typeface="Arial"/>
              <a:sym typeface="Arial"/>
            </a:endParaRPr>
          </a:p>
        </p:txBody>
      </p:sp>
      <p:sp>
        <p:nvSpPr>
          <p:cNvPr id="8" name="TextBox 7">
            <a:extLst>
              <a:ext uri="{FF2B5EF4-FFF2-40B4-BE49-F238E27FC236}">
                <a16:creationId xmlns:a16="http://schemas.microsoft.com/office/drawing/2014/main" id="{BE283645-01D3-88DB-3D3B-46D249A60AB0}"/>
              </a:ext>
            </a:extLst>
          </p:cNvPr>
          <p:cNvSpPr txBox="1"/>
          <p:nvPr/>
        </p:nvSpPr>
        <p:spPr>
          <a:xfrm>
            <a:off x="5125805" y="1326049"/>
            <a:ext cx="6113931" cy="6667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733" b="1" i="0" u="none" strike="noStrike" kern="0" cap="none" spc="0" normalizeH="0" baseline="0" noProof="0" dirty="0">
                <a:ln>
                  <a:noFill/>
                </a:ln>
                <a:solidFill>
                  <a:schemeClr val="bg1"/>
                </a:solidFill>
                <a:effectLst/>
                <a:uLnTx/>
                <a:uFillTx/>
                <a:latin typeface="Montserrat Light" panose="02020603050405020304"/>
                <a:cs typeface="Arial"/>
                <a:sym typeface="Arial"/>
              </a:rPr>
              <a:t>Tap to Pay on iPhone</a:t>
            </a:r>
          </a:p>
        </p:txBody>
      </p:sp>
      <p:grpSp>
        <p:nvGrpSpPr>
          <p:cNvPr id="13" name="Group 12">
            <a:extLst>
              <a:ext uri="{FF2B5EF4-FFF2-40B4-BE49-F238E27FC236}">
                <a16:creationId xmlns:a16="http://schemas.microsoft.com/office/drawing/2014/main" id="{9C109FD3-9D8E-BFA2-8E13-C15540A782CD}"/>
              </a:ext>
            </a:extLst>
          </p:cNvPr>
          <p:cNvGrpSpPr/>
          <p:nvPr/>
        </p:nvGrpSpPr>
        <p:grpSpPr>
          <a:xfrm>
            <a:off x="1227139" y="1138199"/>
            <a:ext cx="3360291" cy="6257804"/>
            <a:chOff x="567445" y="717177"/>
            <a:chExt cx="2900428" cy="5401411"/>
          </a:xfrm>
          <a:effectLst>
            <a:outerShdw blurRad="508000" dist="635000" dir="2700000" algn="tl" rotWithShape="0">
              <a:prstClr val="black">
                <a:alpha val="3000"/>
              </a:prstClr>
            </a:outerShdw>
          </a:effectLst>
        </p:grpSpPr>
        <p:pic>
          <p:nvPicPr>
            <p:cNvPr id="5" name="Picture 4" descr="A screenshot of a phone&#10;&#10;Description automatically generated with low confidence">
              <a:extLst>
                <a:ext uri="{FF2B5EF4-FFF2-40B4-BE49-F238E27FC236}">
                  <a16:creationId xmlns:a16="http://schemas.microsoft.com/office/drawing/2014/main" id="{9E918B60-C4C4-46CF-2987-B19529446698}"/>
                </a:ext>
              </a:extLst>
            </p:cNvPr>
            <p:cNvPicPr>
              <a:picLocks noChangeAspect="1"/>
            </p:cNvPicPr>
            <p:nvPr/>
          </p:nvPicPr>
          <p:blipFill>
            <a:blip r:embed="rId4"/>
            <a:stretch>
              <a:fillRect/>
            </a:stretch>
          </p:blipFill>
          <p:spPr>
            <a:xfrm>
              <a:off x="771179" y="717177"/>
              <a:ext cx="2492959" cy="5401411"/>
            </a:xfrm>
            <a:prstGeom prst="roundRect">
              <a:avLst>
                <a:gd name="adj" fmla="val 9912"/>
              </a:avLst>
            </a:prstGeom>
            <a:effectLst>
              <a:outerShdw blurRad="279695" dist="125675" dir="2700000" algn="tl" rotWithShape="0">
                <a:prstClr val="black">
                  <a:alpha val="12911"/>
                </a:prstClr>
              </a:outerShdw>
            </a:effectLst>
          </p:spPr>
        </p:pic>
        <p:pic>
          <p:nvPicPr>
            <p:cNvPr id="9" name="Picture 8" descr="A screenshot of a phone&#10;&#10;Description automatically generated with low confidence">
              <a:extLst>
                <a:ext uri="{FF2B5EF4-FFF2-40B4-BE49-F238E27FC236}">
                  <a16:creationId xmlns:a16="http://schemas.microsoft.com/office/drawing/2014/main" id="{3CB8A125-921E-76D6-96F1-58CBA50FEC2A}"/>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567445" y="1540088"/>
              <a:ext cx="2900428" cy="514602"/>
            </a:xfrm>
            <a:prstGeom prst="roundRect">
              <a:avLst>
                <a:gd name="adj" fmla="val 9912"/>
              </a:avLst>
            </a:prstGeom>
            <a:ln w="19050">
              <a:solidFill>
                <a:schemeClr val="accent1"/>
              </a:solidFill>
            </a:ln>
            <a:effectLst>
              <a:outerShdw blurRad="444123" dist="181424" dir="2700000" algn="tl" rotWithShape="0">
                <a:prstClr val="black">
                  <a:alpha val="24890"/>
                </a:prstClr>
              </a:outerShdw>
            </a:effectLst>
          </p:spPr>
        </p:pic>
      </p:grpSp>
      <p:sp>
        <p:nvSpPr>
          <p:cNvPr id="12" name="TextBox 11">
            <a:extLst>
              <a:ext uri="{FF2B5EF4-FFF2-40B4-BE49-F238E27FC236}">
                <a16:creationId xmlns:a16="http://schemas.microsoft.com/office/drawing/2014/main" id="{640455A7-88D0-07F4-F861-1B2229A07A81}"/>
              </a:ext>
            </a:extLst>
          </p:cNvPr>
          <p:cNvSpPr txBox="1"/>
          <p:nvPr/>
        </p:nvSpPr>
        <p:spPr>
          <a:xfrm>
            <a:off x="6073078" y="2300434"/>
            <a:ext cx="4219388" cy="461665"/>
          </a:xfrm>
          <a:prstGeom prst="rect">
            <a:avLst/>
          </a:prstGeom>
          <a:gradFill flip="none" rotWithShape="1">
            <a:gsLst>
              <a:gs pos="96000">
                <a:srgbClr val="F3A912"/>
              </a:gs>
              <a:gs pos="0">
                <a:srgbClr val="F3E502"/>
              </a:gs>
            </a:gsLst>
            <a:lin ang="2400000" scaled="0"/>
            <a:tileRect/>
          </a:grad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1" i="0" u="none" strike="noStrike" kern="0" cap="none" spc="400" normalizeH="0" baseline="0" noProof="0">
                <a:ln>
                  <a:noFill/>
                </a:ln>
                <a:solidFill>
                  <a:srgbClr val="000000"/>
                </a:solidFill>
                <a:effectLst/>
                <a:uLnTx/>
                <a:uFillTx/>
                <a:latin typeface="Montserrat Bold" panose="020B0604020202020204"/>
                <a:cs typeface="Arial"/>
                <a:sym typeface="Arial"/>
              </a:rPr>
              <a:t>NOW AVAILABLE! </a:t>
            </a:r>
          </a:p>
        </p:txBody>
      </p:sp>
      <p:pic>
        <p:nvPicPr>
          <p:cNvPr id="18" name="Picture 17">
            <a:hlinkClick r:id="rId6"/>
            <a:extLst>
              <a:ext uri="{FF2B5EF4-FFF2-40B4-BE49-F238E27FC236}">
                <a16:creationId xmlns:a16="http://schemas.microsoft.com/office/drawing/2014/main" id="{8B8E95DF-6A46-BAB8-0601-0DB8B5B8D403}"/>
              </a:ext>
            </a:extLst>
          </p:cNvPr>
          <p:cNvPicPr>
            <a:picLocks noChangeAspect="1"/>
          </p:cNvPicPr>
          <p:nvPr/>
        </p:nvPicPr>
        <p:blipFill>
          <a:blip r:embed="rId7"/>
          <a:stretch>
            <a:fillRect/>
          </a:stretch>
        </p:blipFill>
        <p:spPr>
          <a:xfrm>
            <a:off x="6073078" y="3346395"/>
            <a:ext cx="4219388" cy="2373405"/>
          </a:xfrm>
          <a:prstGeom prst="rect">
            <a:avLst/>
          </a:prstGeom>
          <a:effectLst>
            <a:outerShdw blurRad="635000" dist="254000" dir="2700000" algn="tl" rotWithShape="0">
              <a:prstClr val="black">
                <a:alpha val="20000"/>
              </a:prstClr>
            </a:outerShdw>
          </a:effectLst>
        </p:spPr>
      </p:pic>
    </p:spTree>
    <p:extLst>
      <p:ext uri="{BB962C8B-B14F-4D97-AF65-F5344CB8AC3E}">
        <p14:creationId xmlns:p14="http://schemas.microsoft.com/office/powerpoint/2010/main" val="2856460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E180D4A7-C9FB-4DFB-919C-405C955672EB}">
      <p14:showEvtLst xmlns:p14="http://schemas.microsoft.com/office/powerpoint/2010/main">
        <p14:playEvt time="0" objId="6"/>
        <p14:stopEvt time="0" objId="6"/>
        <p14:playEvt time="40" objId="6"/>
        <p14:stopEvt time="38425" objId="6"/>
      </p14:showEvtLst>
    </p:ext>
    <p:ext uri="{6950BFC3-D8DA-4A85-94F7-54DA5524770B}">
      <p188:commentRel xmlns:p188="http://schemas.microsoft.com/office/powerpoint/2018/8/main" r:id="rId3"/>
    </p:ext>
  </p:extLst>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913D3A12-19E5-ADF0-B205-6DA09EFB6294}"/>
              </a:ext>
            </a:extLst>
          </p:cNvPr>
          <p:cNvPicPr>
            <a:picLocks noChangeAspect="1"/>
          </p:cNvPicPr>
          <p:nvPr/>
        </p:nvPicPr>
        <p:blipFill>
          <a:blip r:embed="rId3">
            <a:extLst>
              <a:ext uri="{96DAC541-7B7A-43D3-8B79-37D633B846F1}">
                <asvg:svgBlip xmlns:asvg="http://schemas.microsoft.com/office/drawing/2016/SVG/main" r:embed="rId4"/>
              </a:ext>
            </a:extLst>
          </a:blip>
          <a:srcRect t="44662"/>
          <a:stretch>
            <a:fillRect/>
          </a:stretch>
        </p:blipFill>
        <p:spPr>
          <a:xfrm rot="12600000" flipH="1" flipV="1">
            <a:off x="7604666" y="-482686"/>
            <a:ext cx="5981677" cy="5441683"/>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sp>
        <p:nvSpPr>
          <p:cNvPr id="8" name="Freeform 7">
            <a:extLst>
              <a:ext uri="{FF2B5EF4-FFF2-40B4-BE49-F238E27FC236}">
                <a16:creationId xmlns:a16="http://schemas.microsoft.com/office/drawing/2014/main" id="{E96FD3A5-972D-996F-51FE-32315ECE26F4}"/>
              </a:ext>
            </a:extLst>
          </p:cNvPr>
          <p:cNvSpPr/>
          <p:nvPr/>
        </p:nvSpPr>
        <p:spPr>
          <a:xfrm rot="1800000" flipV="1">
            <a:off x="-1440038" y="-427932"/>
            <a:ext cx="5563380" cy="7484031"/>
          </a:xfrm>
          <a:custGeom>
            <a:avLst/>
            <a:gdLst>
              <a:gd name="connsiteX0" fmla="*/ 62272 w 4172535"/>
              <a:gd name="connsiteY0" fmla="*/ 4346544 h 5613023"/>
              <a:gd name="connsiteX1" fmla="*/ 0 w 4172535"/>
              <a:gd name="connsiteY1" fmla="*/ 4454402 h 5613023"/>
              <a:gd name="connsiteX2" fmla="*/ 18829 w 4172535"/>
              <a:gd name="connsiteY2" fmla="*/ 4465272 h 5613023"/>
              <a:gd name="connsiteX3" fmla="*/ 227587 w 4172535"/>
              <a:gd name="connsiteY3" fmla="*/ 4060210 h 5613023"/>
              <a:gd name="connsiteX4" fmla="*/ 168293 w 4172535"/>
              <a:gd name="connsiteY4" fmla="*/ 4162910 h 5613023"/>
              <a:gd name="connsiteX5" fmla="*/ 112739 w 4172535"/>
              <a:gd name="connsiteY5" fmla="*/ 4351897 h 5613023"/>
              <a:gd name="connsiteX6" fmla="*/ 62003 w 4172535"/>
              <a:gd name="connsiteY6" fmla="*/ 4490199 h 5613023"/>
              <a:gd name="connsiteX7" fmla="*/ 84982 w 4172535"/>
              <a:gd name="connsiteY7" fmla="*/ 4503466 h 5613023"/>
              <a:gd name="connsiteX8" fmla="*/ 124252 w 4172535"/>
              <a:gd name="connsiteY8" fmla="*/ 4399870 h 5613023"/>
              <a:gd name="connsiteX9" fmla="*/ 180222 w 4172535"/>
              <a:gd name="connsiteY9" fmla="*/ 4229554 h 5613023"/>
              <a:gd name="connsiteX10" fmla="*/ 349361 w 4172535"/>
              <a:gd name="connsiteY10" fmla="*/ 3849291 h 5613023"/>
              <a:gd name="connsiteX11" fmla="*/ 307256 w 4172535"/>
              <a:gd name="connsiteY11" fmla="*/ 3922220 h 5613023"/>
              <a:gd name="connsiteX12" fmla="*/ 283428 w 4172535"/>
              <a:gd name="connsiteY12" fmla="*/ 4040264 h 5613023"/>
              <a:gd name="connsiteX13" fmla="*/ 183540 w 4172535"/>
              <a:gd name="connsiteY13" fmla="*/ 4379328 h 5613023"/>
              <a:gd name="connsiteX14" fmla="*/ 128676 w 4172535"/>
              <a:gd name="connsiteY14" fmla="*/ 4528693 h 5613023"/>
              <a:gd name="connsiteX15" fmla="*/ 152243 w 4172535"/>
              <a:gd name="connsiteY15" fmla="*/ 4542299 h 5613023"/>
              <a:gd name="connsiteX16" fmla="*/ 209006 w 4172535"/>
              <a:gd name="connsiteY16" fmla="*/ 4387761 h 5613023"/>
              <a:gd name="connsiteX17" fmla="*/ 309560 w 4172535"/>
              <a:gd name="connsiteY17" fmla="*/ 4046452 h 5613023"/>
              <a:gd name="connsiteX18" fmla="*/ 460489 w 4172535"/>
              <a:gd name="connsiteY18" fmla="*/ 3656812 h 5613023"/>
              <a:gd name="connsiteX19" fmla="*/ 425731 w 4172535"/>
              <a:gd name="connsiteY19" fmla="*/ 3717014 h 5613023"/>
              <a:gd name="connsiteX20" fmla="*/ 423446 w 4172535"/>
              <a:gd name="connsiteY20" fmla="*/ 3733199 h 5613023"/>
              <a:gd name="connsiteX21" fmla="*/ 241141 w 4172535"/>
              <a:gd name="connsiteY21" fmla="*/ 4442964 h 5613023"/>
              <a:gd name="connsiteX22" fmla="*/ 194261 w 4172535"/>
              <a:gd name="connsiteY22" fmla="*/ 4566558 h 5613023"/>
              <a:gd name="connsiteX23" fmla="*/ 218622 w 4172535"/>
              <a:gd name="connsiteY23" fmla="*/ 4580623 h 5613023"/>
              <a:gd name="connsiteX24" fmla="*/ 279664 w 4172535"/>
              <a:gd name="connsiteY24" fmla="*/ 4414785 h 5613023"/>
              <a:gd name="connsiteX25" fmla="*/ 453991 w 4172535"/>
              <a:gd name="connsiteY25" fmla="*/ 3714024 h 5613023"/>
              <a:gd name="connsiteX26" fmla="*/ 558967 w 4172535"/>
              <a:gd name="connsiteY26" fmla="*/ 3486243 h 5613023"/>
              <a:gd name="connsiteX27" fmla="*/ 521924 w 4172535"/>
              <a:gd name="connsiteY27" fmla="*/ 3550404 h 5613023"/>
              <a:gd name="connsiteX28" fmla="*/ 501745 w 4172535"/>
              <a:gd name="connsiteY28" fmla="*/ 3726361 h 5613023"/>
              <a:gd name="connsiteX29" fmla="*/ 262099 w 4172535"/>
              <a:gd name="connsiteY29" fmla="*/ 4604829 h 5613023"/>
              <a:gd name="connsiteX30" fmla="*/ 261797 w 4172535"/>
              <a:gd name="connsiteY30" fmla="*/ 4605550 h 5613023"/>
              <a:gd name="connsiteX31" fmla="*/ 284764 w 4172535"/>
              <a:gd name="connsiteY31" fmla="*/ 4618810 h 5613023"/>
              <a:gd name="connsiteX32" fmla="*/ 338219 w 4172535"/>
              <a:gd name="connsiteY32" fmla="*/ 4477990 h 5613023"/>
              <a:gd name="connsiteX33" fmla="*/ 551110 w 4172535"/>
              <a:gd name="connsiteY33" fmla="*/ 3567414 h 5613023"/>
              <a:gd name="connsiteX34" fmla="*/ 646622 w 4172535"/>
              <a:gd name="connsiteY34" fmla="*/ 3334420 h 5613023"/>
              <a:gd name="connsiteX35" fmla="*/ 617832 w 4172535"/>
              <a:gd name="connsiteY35" fmla="*/ 3384285 h 5613023"/>
              <a:gd name="connsiteX36" fmla="*/ 617588 w 4172535"/>
              <a:gd name="connsiteY36" fmla="*/ 3388871 h 5613023"/>
              <a:gd name="connsiteX37" fmla="*/ 383935 w 4172535"/>
              <a:gd name="connsiteY37" fmla="*/ 4495223 h 5613023"/>
              <a:gd name="connsiteX38" fmla="*/ 327609 w 4172535"/>
              <a:gd name="connsiteY38" fmla="*/ 4643547 h 5613023"/>
              <a:gd name="connsiteX39" fmla="*/ 351451 w 4172535"/>
              <a:gd name="connsiteY39" fmla="*/ 4657312 h 5613023"/>
              <a:gd name="connsiteX40" fmla="*/ 356846 w 4172535"/>
              <a:gd name="connsiteY40" fmla="*/ 4644448 h 5613023"/>
              <a:gd name="connsiteX41" fmla="*/ 645446 w 4172535"/>
              <a:gd name="connsiteY41" fmla="*/ 3375903 h 5613023"/>
              <a:gd name="connsiteX42" fmla="*/ 730691 w 4172535"/>
              <a:gd name="connsiteY42" fmla="*/ 3188808 h 5613023"/>
              <a:gd name="connsiteX43" fmla="*/ 701380 w 4172535"/>
              <a:gd name="connsiteY43" fmla="*/ 3239577 h 5613023"/>
              <a:gd name="connsiteX44" fmla="*/ 693921 w 4172535"/>
              <a:gd name="connsiteY44" fmla="*/ 3384923 h 5613023"/>
              <a:gd name="connsiteX45" fmla="*/ 401748 w 4172535"/>
              <a:gd name="connsiteY45" fmla="*/ 4664677 h 5613023"/>
              <a:gd name="connsiteX46" fmla="*/ 394422 w 4172535"/>
              <a:gd name="connsiteY46" fmla="*/ 4682121 h 5613023"/>
              <a:gd name="connsiteX47" fmla="*/ 417745 w 4172535"/>
              <a:gd name="connsiteY47" fmla="*/ 4695587 h 5613023"/>
              <a:gd name="connsiteX48" fmla="*/ 426742 w 4172535"/>
              <a:gd name="connsiteY48" fmla="*/ 4674163 h 5613023"/>
              <a:gd name="connsiteX49" fmla="*/ 730628 w 4172535"/>
              <a:gd name="connsiteY49" fmla="*/ 3196832 h 5613023"/>
              <a:gd name="connsiteX50" fmla="*/ 807330 w 4172535"/>
              <a:gd name="connsiteY50" fmla="*/ 3056065 h 5613023"/>
              <a:gd name="connsiteX51" fmla="*/ 780192 w 4172535"/>
              <a:gd name="connsiteY51" fmla="*/ 3103069 h 5613023"/>
              <a:gd name="connsiteX52" fmla="*/ 779253 w 4172535"/>
              <a:gd name="connsiteY52" fmla="*/ 3204287 h 5613023"/>
              <a:gd name="connsiteX53" fmla="*/ 471308 w 4172535"/>
              <a:gd name="connsiteY53" fmla="*/ 4694560 h 5613023"/>
              <a:gd name="connsiteX54" fmla="*/ 460496 w 4172535"/>
              <a:gd name="connsiteY54" fmla="*/ 4720269 h 5613023"/>
              <a:gd name="connsiteX55" fmla="*/ 483934 w 4172535"/>
              <a:gd name="connsiteY55" fmla="*/ 4733801 h 5613023"/>
              <a:gd name="connsiteX56" fmla="*/ 496454 w 4172535"/>
              <a:gd name="connsiteY56" fmla="*/ 4704018 h 5613023"/>
              <a:gd name="connsiteX57" fmla="*/ 805972 w 4172535"/>
              <a:gd name="connsiteY57" fmla="*/ 3204773 h 5613023"/>
              <a:gd name="connsiteX58" fmla="*/ 880907 w 4172535"/>
              <a:gd name="connsiteY58" fmla="*/ 2928626 h 5613023"/>
              <a:gd name="connsiteX59" fmla="*/ 855645 w 4172535"/>
              <a:gd name="connsiteY59" fmla="*/ 2972382 h 5613023"/>
              <a:gd name="connsiteX60" fmla="*/ 857303 w 4172535"/>
              <a:gd name="connsiteY60" fmla="*/ 3024249 h 5613023"/>
              <a:gd name="connsiteX61" fmla="*/ 528139 w 4172535"/>
              <a:gd name="connsiteY61" fmla="*/ 4758033 h 5613023"/>
              <a:gd name="connsiteX62" fmla="*/ 527694 w 4172535"/>
              <a:gd name="connsiteY62" fmla="*/ 4759066 h 5613023"/>
              <a:gd name="connsiteX63" fmla="*/ 550219 w 4172535"/>
              <a:gd name="connsiteY63" fmla="*/ 4772071 h 5613023"/>
              <a:gd name="connsiteX64" fmla="*/ 566273 w 4172535"/>
              <a:gd name="connsiteY64" fmla="*/ 4733930 h 5613023"/>
              <a:gd name="connsiteX65" fmla="*/ 883807 w 4172535"/>
              <a:gd name="connsiteY65" fmla="*/ 3016712 h 5613023"/>
              <a:gd name="connsiteX66" fmla="*/ 951864 w 4172535"/>
              <a:gd name="connsiteY66" fmla="*/ 2805726 h 5613023"/>
              <a:gd name="connsiteX67" fmla="*/ 927413 w 4172535"/>
              <a:gd name="connsiteY67" fmla="*/ 2848077 h 5613023"/>
              <a:gd name="connsiteX68" fmla="*/ 932896 w 4172535"/>
              <a:gd name="connsiteY68" fmla="*/ 3022413 h 5613023"/>
              <a:gd name="connsiteX69" fmla="*/ 610957 w 4172535"/>
              <a:gd name="connsiteY69" fmla="*/ 4754281 h 5613023"/>
              <a:gd name="connsiteX70" fmla="*/ 593042 w 4172535"/>
              <a:gd name="connsiteY70" fmla="*/ 4796794 h 5613023"/>
              <a:gd name="connsiteX71" fmla="*/ 616824 w 4172535"/>
              <a:gd name="connsiteY71" fmla="*/ 4810525 h 5613023"/>
              <a:gd name="connsiteX72" fmla="*/ 622931 w 4172535"/>
              <a:gd name="connsiteY72" fmla="*/ 4796343 h 5613023"/>
              <a:gd name="connsiteX73" fmla="*/ 953346 w 4172535"/>
              <a:gd name="connsiteY73" fmla="*/ 2825539 h 5613023"/>
              <a:gd name="connsiteX74" fmla="*/ 1019429 w 4172535"/>
              <a:gd name="connsiteY74" fmla="*/ 2688699 h 5613023"/>
              <a:gd name="connsiteX75" fmla="*/ 995719 w 4172535"/>
              <a:gd name="connsiteY75" fmla="*/ 2729766 h 5613023"/>
              <a:gd name="connsiteX76" fmla="*/ 1003014 w 4172535"/>
              <a:gd name="connsiteY76" fmla="*/ 2828894 h 5613023"/>
              <a:gd name="connsiteX77" fmla="*/ 667785 w 4172535"/>
              <a:gd name="connsiteY77" fmla="*/ 4814483 h 5613023"/>
              <a:gd name="connsiteX78" fmla="*/ 659007 w 4172535"/>
              <a:gd name="connsiteY78" fmla="*/ 4834879 h 5613023"/>
              <a:gd name="connsiteX79" fmla="*/ 682690 w 4172535"/>
              <a:gd name="connsiteY79" fmla="*/ 4848553 h 5613023"/>
              <a:gd name="connsiteX80" fmla="*/ 705857 w 4172535"/>
              <a:gd name="connsiteY80" fmla="*/ 4793626 h 5613023"/>
              <a:gd name="connsiteX81" fmla="*/ 1029449 w 4172535"/>
              <a:gd name="connsiteY81" fmla="*/ 2824510 h 5613023"/>
              <a:gd name="connsiteX82" fmla="*/ 1087606 w 4172535"/>
              <a:gd name="connsiteY82" fmla="*/ 2570614 h 5613023"/>
              <a:gd name="connsiteX83" fmla="*/ 1063055 w 4172535"/>
              <a:gd name="connsiteY83" fmla="*/ 2613137 h 5613023"/>
              <a:gd name="connsiteX84" fmla="*/ 1063756 w 4172535"/>
              <a:gd name="connsiteY84" fmla="*/ 2624143 h 5613023"/>
              <a:gd name="connsiteX85" fmla="*/ 750752 w 4172535"/>
              <a:gd name="connsiteY85" fmla="*/ 4813477 h 5613023"/>
              <a:gd name="connsiteX86" fmla="*/ 725512 w 4172535"/>
              <a:gd name="connsiteY86" fmla="*/ 4873276 h 5613023"/>
              <a:gd name="connsiteX87" fmla="*/ 748940 w 4172535"/>
              <a:gd name="connsiteY87" fmla="*/ 4886803 h 5613023"/>
              <a:gd name="connsiteX88" fmla="*/ 775752 w 4172535"/>
              <a:gd name="connsiteY88" fmla="*/ 4823294 h 5613023"/>
              <a:gd name="connsiteX89" fmla="*/ 1090844 w 4172535"/>
              <a:gd name="connsiteY89" fmla="*/ 2621241 h 5613023"/>
              <a:gd name="connsiteX90" fmla="*/ 1156978 w 4172535"/>
              <a:gd name="connsiteY90" fmla="*/ 2450457 h 5613023"/>
              <a:gd name="connsiteX91" fmla="*/ 1131997 w 4172535"/>
              <a:gd name="connsiteY91" fmla="*/ 2493726 h 5613023"/>
              <a:gd name="connsiteX92" fmla="*/ 1140222 w 4172535"/>
              <a:gd name="connsiteY92" fmla="*/ 2623449 h 5613023"/>
              <a:gd name="connsiteX93" fmla="*/ 809298 w 4172535"/>
              <a:gd name="connsiteY93" fmla="*/ 4871887 h 5613023"/>
              <a:gd name="connsiteX94" fmla="*/ 792129 w 4172535"/>
              <a:gd name="connsiteY94" fmla="*/ 4911737 h 5613023"/>
              <a:gd name="connsiteX95" fmla="*/ 815134 w 4172535"/>
              <a:gd name="connsiteY95" fmla="*/ 4925020 h 5613023"/>
              <a:gd name="connsiteX96" fmla="*/ 845537 w 4172535"/>
              <a:gd name="connsiteY96" fmla="*/ 4853078 h 5613023"/>
              <a:gd name="connsiteX97" fmla="*/ 1166995 w 4172535"/>
              <a:gd name="connsiteY97" fmla="*/ 2620736 h 5613023"/>
              <a:gd name="connsiteX98" fmla="*/ 1156702 w 4172535"/>
              <a:gd name="connsiteY98" fmla="*/ 2459128 h 5613023"/>
              <a:gd name="connsiteX99" fmla="*/ 1238758 w 4172535"/>
              <a:gd name="connsiteY99" fmla="*/ 2308811 h 5613023"/>
              <a:gd name="connsiteX100" fmla="*/ 1209588 w 4172535"/>
              <a:gd name="connsiteY100" fmla="*/ 2359334 h 5613023"/>
              <a:gd name="connsiteX101" fmla="*/ 1207057 w 4172535"/>
              <a:gd name="connsiteY101" fmla="*/ 2478050 h 5613023"/>
              <a:gd name="connsiteX102" fmla="*/ 1216815 w 4172535"/>
              <a:gd name="connsiteY102" fmla="*/ 2622818 h 5613023"/>
              <a:gd name="connsiteX103" fmla="*/ 890528 w 4172535"/>
              <a:gd name="connsiteY103" fmla="*/ 4873252 h 5613023"/>
              <a:gd name="connsiteX104" fmla="*/ 858123 w 4172535"/>
              <a:gd name="connsiteY104" fmla="*/ 4949839 h 5613023"/>
              <a:gd name="connsiteX105" fmla="*/ 881493 w 4172535"/>
              <a:gd name="connsiteY105" fmla="*/ 4963332 h 5613023"/>
              <a:gd name="connsiteX106" fmla="*/ 915426 w 4172535"/>
              <a:gd name="connsiteY106" fmla="*/ 4883102 h 5613023"/>
              <a:gd name="connsiteX107" fmla="*/ 1243146 w 4172535"/>
              <a:gd name="connsiteY107" fmla="*/ 2620042 h 5613023"/>
              <a:gd name="connsiteX108" fmla="*/ 1238338 w 4172535"/>
              <a:gd name="connsiteY108" fmla="*/ 2312096 h 5613023"/>
              <a:gd name="connsiteX109" fmla="*/ 1344033 w 4172535"/>
              <a:gd name="connsiteY109" fmla="*/ 2126470 h 5613023"/>
              <a:gd name="connsiteX110" fmla="*/ 1303102 w 4172535"/>
              <a:gd name="connsiteY110" fmla="*/ 2197364 h 5613023"/>
              <a:gd name="connsiteX111" fmla="*/ 1287693 w 4172535"/>
              <a:gd name="connsiteY111" fmla="*/ 2320151 h 5613023"/>
              <a:gd name="connsiteX112" fmla="*/ 1292713 w 4172535"/>
              <a:gd name="connsiteY112" fmla="*/ 2622251 h 5613023"/>
              <a:gd name="connsiteX113" fmla="*/ 950323 w 4172535"/>
              <a:gd name="connsiteY113" fmla="*/ 4929610 h 5613023"/>
              <a:gd name="connsiteX114" fmla="*/ 924996 w 4172535"/>
              <a:gd name="connsiteY114" fmla="*/ 4988449 h 5613023"/>
              <a:gd name="connsiteX115" fmla="*/ 947558 w 4172535"/>
              <a:gd name="connsiteY115" fmla="*/ 5001474 h 5613023"/>
              <a:gd name="connsiteX116" fmla="*/ 985197 w 4172535"/>
              <a:gd name="connsiteY116" fmla="*/ 4912579 h 5613023"/>
              <a:gd name="connsiteX117" fmla="*/ 1319423 w 4172535"/>
              <a:gd name="connsiteY117" fmla="*/ 2619222 h 5613023"/>
              <a:gd name="connsiteX118" fmla="*/ 1332505 w 4172535"/>
              <a:gd name="connsiteY118" fmla="*/ 2178432 h 5613023"/>
              <a:gd name="connsiteX119" fmla="*/ 4156577 w 4172535"/>
              <a:gd name="connsiteY119" fmla="*/ 1830102 h 5613023"/>
              <a:gd name="connsiteX120" fmla="*/ 2923326 w 4172535"/>
              <a:gd name="connsiteY120" fmla="*/ 2069399 h 5613023"/>
              <a:gd name="connsiteX121" fmla="*/ 2511316 w 4172535"/>
              <a:gd name="connsiteY121" fmla="*/ 2611967 h 5613023"/>
              <a:gd name="connsiteX122" fmla="*/ 2076162 w 4172535"/>
              <a:gd name="connsiteY122" fmla="*/ 5382760 h 5613023"/>
              <a:gd name="connsiteX123" fmla="*/ 1983331 w 4172535"/>
              <a:gd name="connsiteY123" fmla="*/ 5599479 h 5613023"/>
              <a:gd name="connsiteX124" fmla="*/ 2006791 w 4172535"/>
              <a:gd name="connsiteY124" fmla="*/ 5613023 h 5613023"/>
              <a:gd name="connsiteX125" fmla="*/ 2101170 w 4172535"/>
              <a:gd name="connsiteY125" fmla="*/ 5392672 h 5613023"/>
              <a:gd name="connsiteX126" fmla="*/ 2538151 w 4172535"/>
              <a:gd name="connsiteY126" fmla="*/ 2609822 h 5613023"/>
              <a:gd name="connsiteX127" fmla="*/ 2928440 w 4172535"/>
              <a:gd name="connsiteY127" fmla="*/ 2095581 h 5613023"/>
              <a:gd name="connsiteX128" fmla="*/ 4161565 w 4172535"/>
              <a:gd name="connsiteY128" fmla="*/ 1856536 h 5613023"/>
              <a:gd name="connsiteX129" fmla="*/ 4172300 w 4172535"/>
              <a:gd name="connsiteY129" fmla="*/ 1840827 h 5613023"/>
              <a:gd name="connsiteX130" fmla="*/ 4156577 w 4172535"/>
              <a:gd name="connsiteY130" fmla="*/ 1830102 h 5613023"/>
              <a:gd name="connsiteX131" fmla="*/ 4142054 w 4172535"/>
              <a:gd name="connsiteY131" fmla="*/ 1755909 h 5613023"/>
              <a:gd name="connsiteX132" fmla="*/ 2900089 w 4172535"/>
              <a:gd name="connsiteY132" fmla="*/ 1996973 h 5613023"/>
              <a:gd name="connsiteX133" fmla="*/ 2435102 w 4172535"/>
              <a:gd name="connsiteY133" fmla="*/ 2612913 h 5613023"/>
              <a:gd name="connsiteX134" fmla="*/ 2006426 w 4172535"/>
              <a:gd name="connsiteY134" fmla="*/ 5352842 h 5613023"/>
              <a:gd name="connsiteX135" fmla="*/ 1917182 w 4172535"/>
              <a:gd name="connsiteY135" fmla="*/ 5561287 h 5613023"/>
              <a:gd name="connsiteX136" fmla="*/ 1940628 w 4172535"/>
              <a:gd name="connsiteY136" fmla="*/ 5574824 h 5613023"/>
              <a:gd name="connsiteX137" fmla="*/ 2031374 w 4172535"/>
              <a:gd name="connsiteY137" fmla="*/ 5362840 h 5613023"/>
              <a:gd name="connsiteX138" fmla="*/ 2461874 w 4172535"/>
              <a:gd name="connsiteY138" fmla="*/ 2610453 h 5613023"/>
              <a:gd name="connsiteX139" fmla="*/ 2905140 w 4172535"/>
              <a:gd name="connsiteY139" fmla="*/ 2022965 h 5613023"/>
              <a:gd name="connsiteX140" fmla="*/ 4147106 w 4172535"/>
              <a:gd name="connsiteY140" fmla="*/ 1782343 h 5613023"/>
              <a:gd name="connsiteX141" fmla="*/ 4157809 w 4172535"/>
              <a:gd name="connsiteY141" fmla="*/ 1766602 h 5613023"/>
              <a:gd name="connsiteX142" fmla="*/ 4142054 w 4172535"/>
              <a:gd name="connsiteY142" fmla="*/ 1755909 h 5613023"/>
              <a:gd name="connsiteX143" fmla="*/ 4127532 w 4172535"/>
              <a:gd name="connsiteY143" fmla="*/ 1681085 h 5613023"/>
              <a:gd name="connsiteX144" fmla="*/ 2876663 w 4172535"/>
              <a:gd name="connsiteY144" fmla="*/ 1923789 h 5613023"/>
              <a:gd name="connsiteX145" fmla="*/ 2358888 w 4172535"/>
              <a:gd name="connsiteY145" fmla="*/ 2612913 h 5613023"/>
              <a:gd name="connsiteX146" fmla="*/ 1936789 w 4172535"/>
              <a:gd name="connsiteY146" fmla="*/ 5322697 h 5613023"/>
              <a:gd name="connsiteX147" fmla="*/ 1851066 w 4172535"/>
              <a:gd name="connsiteY147" fmla="*/ 5523115 h 5613023"/>
              <a:gd name="connsiteX148" fmla="*/ 1874811 w 4172535"/>
              <a:gd name="connsiteY148" fmla="*/ 5536824 h 5613023"/>
              <a:gd name="connsiteX149" fmla="*/ 1961982 w 4172535"/>
              <a:gd name="connsiteY149" fmla="*/ 5333022 h 5613023"/>
              <a:gd name="connsiteX150" fmla="*/ 2386102 w 4172535"/>
              <a:gd name="connsiteY150" fmla="*/ 2611210 h 5613023"/>
              <a:gd name="connsiteX151" fmla="*/ 2882282 w 4172535"/>
              <a:gd name="connsiteY151" fmla="*/ 1950476 h 5613023"/>
              <a:gd name="connsiteX152" fmla="*/ 4132772 w 4172535"/>
              <a:gd name="connsiteY152" fmla="*/ 1707456 h 5613023"/>
              <a:gd name="connsiteX153" fmla="*/ 4143254 w 4172535"/>
              <a:gd name="connsiteY153" fmla="*/ 1691810 h 5613023"/>
              <a:gd name="connsiteX154" fmla="*/ 4127532 w 4172535"/>
              <a:gd name="connsiteY154" fmla="*/ 1681085 h 5613023"/>
              <a:gd name="connsiteX155" fmla="*/ 4113008 w 4172535"/>
              <a:gd name="connsiteY155" fmla="*/ 1606639 h 5613023"/>
              <a:gd name="connsiteX156" fmla="*/ 2853615 w 4172535"/>
              <a:gd name="connsiteY156" fmla="*/ 1851363 h 5613023"/>
              <a:gd name="connsiteX157" fmla="*/ 2282737 w 4172535"/>
              <a:gd name="connsiteY157" fmla="*/ 2614049 h 5613023"/>
              <a:gd name="connsiteX158" fmla="*/ 1867344 w 4172535"/>
              <a:gd name="connsiteY158" fmla="*/ 5291602 h 5613023"/>
              <a:gd name="connsiteX159" fmla="*/ 1784711 w 4172535"/>
              <a:gd name="connsiteY159" fmla="*/ 5484805 h 5613023"/>
              <a:gd name="connsiteX160" fmla="*/ 1808169 w 4172535"/>
              <a:gd name="connsiteY160" fmla="*/ 5498348 h 5613023"/>
              <a:gd name="connsiteX161" fmla="*/ 1891761 w 4172535"/>
              <a:gd name="connsiteY161" fmla="*/ 5302825 h 5613023"/>
              <a:gd name="connsiteX162" fmla="*/ 2309447 w 4172535"/>
              <a:gd name="connsiteY162" fmla="*/ 2611651 h 5613023"/>
              <a:gd name="connsiteX163" fmla="*/ 2858793 w 4172535"/>
              <a:gd name="connsiteY163" fmla="*/ 1877608 h 5613023"/>
              <a:gd name="connsiteX164" fmla="*/ 4117997 w 4172535"/>
              <a:gd name="connsiteY164" fmla="*/ 1633074 h 5613023"/>
              <a:gd name="connsiteX165" fmla="*/ 4128731 w 4172535"/>
              <a:gd name="connsiteY165" fmla="*/ 1617364 h 5613023"/>
              <a:gd name="connsiteX166" fmla="*/ 4113008 w 4172535"/>
              <a:gd name="connsiteY166" fmla="*/ 1606639 h 5613023"/>
              <a:gd name="connsiteX167" fmla="*/ 4098549 w 4172535"/>
              <a:gd name="connsiteY167" fmla="*/ 1532257 h 5613023"/>
              <a:gd name="connsiteX168" fmla="*/ 2830379 w 4172535"/>
              <a:gd name="connsiteY168" fmla="*/ 1778621 h 5613023"/>
              <a:gd name="connsiteX169" fmla="*/ 2206649 w 4172535"/>
              <a:gd name="connsiteY169" fmla="*/ 2614554 h 5613023"/>
              <a:gd name="connsiteX170" fmla="*/ 1797500 w 4172535"/>
              <a:gd name="connsiteY170" fmla="*/ 5261699 h 5613023"/>
              <a:gd name="connsiteX171" fmla="*/ 1718479 w 4172535"/>
              <a:gd name="connsiteY171" fmla="*/ 5446566 h 5613023"/>
              <a:gd name="connsiteX172" fmla="*/ 1742049 w 4172535"/>
              <a:gd name="connsiteY172" fmla="*/ 5460174 h 5613023"/>
              <a:gd name="connsiteX173" fmla="*/ 1822545 w 4172535"/>
              <a:gd name="connsiteY173" fmla="*/ 5271824 h 5613023"/>
              <a:gd name="connsiteX174" fmla="*/ 2233422 w 4172535"/>
              <a:gd name="connsiteY174" fmla="*/ 2612535 h 5613023"/>
              <a:gd name="connsiteX175" fmla="*/ 2835556 w 4172535"/>
              <a:gd name="connsiteY175" fmla="*/ 1804992 h 5613023"/>
              <a:gd name="connsiteX176" fmla="*/ 4103726 w 4172535"/>
              <a:gd name="connsiteY176" fmla="*/ 1558502 h 5613023"/>
              <a:gd name="connsiteX177" fmla="*/ 4104232 w 4172535"/>
              <a:gd name="connsiteY177" fmla="*/ 1558502 h 5613023"/>
              <a:gd name="connsiteX178" fmla="*/ 4114088 w 4172535"/>
              <a:gd name="connsiteY178" fmla="*/ 1543209 h 5613023"/>
              <a:gd name="connsiteX179" fmla="*/ 4098549 w 4172535"/>
              <a:gd name="connsiteY179" fmla="*/ 1532257 h 5613023"/>
              <a:gd name="connsiteX180" fmla="*/ 4084089 w 4172535"/>
              <a:gd name="connsiteY180" fmla="*/ 1457812 h 5613023"/>
              <a:gd name="connsiteX181" fmla="*/ 2807205 w 4172535"/>
              <a:gd name="connsiteY181" fmla="*/ 1705942 h 5613023"/>
              <a:gd name="connsiteX182" fmla="*/ 2130120 w 4172535"/>
              <a:gd name="connsiteY182" fmla="*/ 2615248 h 5613023"/>
              <a:gd name="connsiteX183" fmla="*/ 1727599 w 4172535"/>
              <a:gd name="connsiteY183" fmla="*/ 5231668 h 5613023"/>
              <a:gd name="connsiteX184" fmla="*/ 1652165 w 4172535"/>
              <a:gd name="connsiteY184" fmla="*/ 5408280 h 5613023"/>
              <a:gd name="connsiteX185" fmla="*/ 1675819 w 4172535"/>
              <a:gd name="connsiteY185" fmla="*/ 5421936 h 5613023"/>
              <a:gd name="connsiteX186" fmla="*/ 1752828 w 4172535"/>
              <a:gd name="connsiteY186" fmla="*/ 5241619 h 5613023"/>
              <a:gd name="connsiteX187" fmla="*/ 2157208 w 4172535"/>
              <a:gd name="connsiteY187" fmla="*/ 2612913 h 5613023"/>
              <a:gd name="connsiteX188" fmla="*/ 2812383 w 4172535"/>
              <a:gd name="connsiteY188" fmla="*/ 1732250 h 5613023"/>
              <a:gd name="connsiteX189" fmla="*/ 4089267 w 4172535"/>
              <a:gd name="connsiteY189" fmla="*/ 1484057 h 5613023"/>
              <a:gd name="connsiteX190" fmla="*/ 4099812 w 4172535"/>
              <a:gd name="connsiteY190" fmla="*/ 1468347 h 5613023"/>
              <a:gd name="connsiteX191" fmla="*/ 4084089 w 4172535"/>
              <a:gd name="connsiteY191" fmla="*/ 1457812 h 5613023"/>
              <a:gd name="connsiteX192" fmla="*/ 4069376 w 4172535"/>
              <a:gd name="connsiteY192" fmla="*/ 1383366 h 5613023"/>
              <a:gd name="connsiteX193" fmla="*/ 2784031 w 4172535"/>
              <a:gd name="connsiteY193" fmla="*/ 1633263 h 5613023"/>
              <a:gd name="connsiteX194" fmla="*/ 2054348 w 4172535"/>
              <a:gd name="connsiteY194" fmla="*/ 2615815 h 5613023"/>
              <a:gd name="connsiteX195" fmla="*/ 1657855 w 4172535"/>
              <a:gd name="connsiteY195" fmla="*/ 5201853 h 5613023"/>
              <a:gd name="connsiteX196" fmla="*/ 1586024 w 4172535"/>
              <a:gd name="connsiteY196" fmla="*/ 5370093 h 5613023"/>
              <a:gd name="connsiteX197" fmla="*/ 1609720 w 4172535"/>
              <a:gd name="connsiteY197" fmla="*/ 5383774 h 5613023"/>
              <a:gd name="connsiteX198" fmla="*/ 1683084 w 4172535"/>
              <a:gd name="connsiteY198" fmla="*/ 5211857 h 5613023"/>
              <a:gd name="connsiteX199" fmla="*/ 2081120 w 4172535"/>
              <a:gd name="connsiteY199" fmla="*/ 2613355 h 5613023"/>
              <a:gd name="connsiteX200" fmla="*/ 2789209 w 4172535"/>
              <a:gd name="connsiteY200" fmla="*/ 1659571 h 5613023"/>
              <a:gd name="connsiteX201" fmla="*/ 4074491 w 4172535"/>
              <a:gd name="connsiteY201" fmla="*/ 1409611 h 5613023"/>
              <a:gd name="connsiteX202" fmla="*/ 4075274 w 4172535"/>
              <a:gd name="connsiteY202" fmla="*/ 1409460 h 5613023"/>
              <a:gd name="connsiteX203" fmla="*/ 4085383 w 4172535"/>
              <a:gd name="connsiteY203" fmla="*/ 1393467 h 5613023"/>
              <a:gd name="connsiteX204" fmla="*/ 4069376 w 4172535"/>
              <a:gd name="connsiteY204" fmla="*/ 1383366 h 5613023"/>
              <a:gd name="connsiteX205" fmla="*/ 4055485 w 4172535"/>
              <a:gd name="connsiteY205" fmla="*/ 1308858 h 5613023"/>
              <a:gd name="connsiteX206" fmla="*/ 2761047 w 4172535"/>
              <a:gd name="connsiteY206" fmla="*/ 1560584 h 5613023"/>
              <a:gd name="connsiteX207" fmla="*/ 1978070 w 4172535"/>
              <a:gd name="connsiteY207" fmla="*/ 2616509 h 5613023"/>
              <a:gd name="connsiteX208" fmla="*/ 1588386 w 4172535"/>
              <a:gd name="connsiteY208" fmla="*/ 5171785 h 5613023"/>
              <a:gd name="connsiteX209" fmla="*/ 1520054 w 4172535"/>
              <a:gd name="connsiteY209" fmla="*/ 5332005 h 5613023"/>
              <a:gd name="connsiteX210" fmla="*/ 1543390 w 4172535"/>
              <a:gd name="connsiteY210" fmla="*/ 5345478 h 5613023"/>
              <a:gd name="connsiteX211" fmla="*/ 1613243 w 4172535"/>
              <a:gd name="connsiteY211" fmla="*/ 5181688 h 5613023"/>
              <a:gd name="connsiteX212" fmla="*/ 2004906 w 4172535"/>
              <a:gd name="connsiteY212" fmla="*/ 2613986 h 5613023"/>
              <a:gd name="connsiteX213" fmla="*/ 2766225 w 4172535"/>
              <a:gd name="connsiteY213" fmla="*/ 1586955 h 5613023"/>
              <a:gd name="connsiteX214" fmla="*/ 4060663 w 4172535"/>
              <a:gd name="connsiteY214" fmla="*/ 1335166 h 5613023"/>
              <a:gd name="connsiteX215" fmla="*/ 4071239 w 4172535"/>
              <a:gd name="connsiteY215" fmla="*/ 1319425 h 5613023"/>
              <a:gd name="connsiteX216" fmla="*/ 4055485 w 4172535"/>
              <a:gd name="connsiteY216" fmla="*/ 1308858 h 5613023"/>
              <a:gd name="connsiteX217" fmla="*/ 4040583 w 4172535"/>
              <a:gd name="connsiteY217" fmla="*/ 1234349 h 5613023"/>
              <a:gd name="connsiteX218" fmla="*/ 2737558 w 4172535"/>
              <a:gd name="connsiteY218" fmla="*/ 1487779 h 5613023"/>
              <a:gd name="connsiteX219" fmla="*/ 1901983 w 4172535"/>
              <a:gd name="connsiteY219" fmla="*/ 2617077 h 5613023"/>
              <a:gd name="connsiteX220" fmla="*/ 1518537 w 4172535"/>
              <a:gd name="connsiteY220" fmla="*/ 5142023 h 5613023"/>
              <a:gd name="connsiteX221" fmla="*/ 1453858 w 4172535"/>
              <a:gd name="connsiteY221" fmla="*/ 5293787 h 5613023"/>
              <a:gd name="connsiteX222" fmla="*/ 1477338 w 4172535"/>
              <a:gd name="connsiteY222" fmla="*/ 5307343 h 5613023"/>
              <a:gd name="connsiteX223" fmla="*/ 1543580 w 4172535"/>
              <a:gd name="connsiteY223" fmla="*/ 5151912 h 5613023"/>
              <a:gd name="connsiteX224" fmla="*/ 1928819 w 4172535"/>
              <a:gd name="connsiteY224" fmla="*/ 2614617 h 5613023"/>
              <a:gd name="connsiteX225" fmla="*/ 2742799 w 4172535"/>
              <a:gd name="connsiteY225" fmla="*/ 1514213 h 5613023"/>
              <a:gd name="connsiteX226" fmla="*/ 4045761 w 4172535"/>
              <a:gd name="connsiteY226" fmla="*/ 1260594 h 5613023"/>
              <a:gd name="connsiteX227" fmla="*/ 4056432 w 4172535"/>
              <a:gd name="connsiteY227" fmla="*/ 1244822 h 5613023"/>
              <a:gd name="connsiteX228" fmla="*/ 4056413 w 4172535"/>
              <a:gd name="connsiteY228" fmla="*/ 1244728 h 5613023"/>
              <a:gd name="connsiteX229" fmla="*/ 4040583 w 4172535"/>
              <a:gd name="connsiteY229" fmla="*/ 1234349 h 5613023"/>
              <a:gd name="connsiteX230" fmla="*/ 4026060 w 4172535"/>
              <a:gd name="connsiteY230" fmla="*/ 1160030 h 5613023"/>
              <a:gd name="connsiteX231" fmla="*/ 2714447 w 4172535"/>
              <a:gd name="connsiteY231" fmla="*/ 1415290 h 5613023"/>
              <a:gd name="connsiteX232" fmla="*/ 1825769 w 4172535"/>
              <a:gd name="connsiteY232" fmla="*/ 2617708 h 5613023"/>
              <a:gd name="connsiteX233" fmla="*/ 1448574 w 4172535"/>
              <a:gd name="connsiteY233" fmla="*/ 5111997 h 5613023"/>
              <a:gd name="connsiteX234" fmla="*/ 1387467 w 4172535"/>
              <a:gd name="connsiteY234" fmla="*/ 5255456 h 5613023"/>
              <a:gd name="connsiteX235" fmla="*/ 1410985 w 4172535"/>
              <a:gd name="connsiteY235" fmla="*/ 5269034 h 5613023"/>
              <a:gd name="connsiteX236" fmla="*/ 1473684 w 4172535"/>
              <a:gd name="connsiteY236" fmla="*/ 5121789 h 5613023"/>
              <a:gd name="connsiteX237" fmla="*/ 1852542 w 4172535"/>
              <a:gd name="connsiteY237" fmla="*/ 2615058 h 5613023"/>
              <a:gd name="connsiteX238" fmla="*/ 2719625 w 4172535"/>
              <a:gd name="connsiteY238" fmla="*/ 1441598 h 5613023"/>
              <a:gd name="connsiteX239" fmla="*/ 4031301 w 4172535"/>
              <a:gd name="connsiteY239" fmla="*/ 1186338 h 5613023"/>
              <a:gd name="connsiteX240" fmla="*/ 4041909 w 4172535"/>
              <a:gd name="connsiteY240" fmla="*/ 1170566 h 5613023"/>
              <a:gd name="connsiteX241" fmla="*/ 4026060 w 4172535"/>
              <a:gd name="connsiteY241" fmla="*/ 1160030 h 5613023"/>
              <a:gd name="connsiteX242" fmla="*/ 4011537 w 4172535"/>
              <a:gd name="connsiteY242" fmla="*/ 1085522 h 5613023"/>
              <a:gd name="connsiteX243" fmla="*/ 2690895 w 4172535"/>
              <a:gd name="connsiteY243" fmla="*/ 1342800 h 5613023"/>
              <a:gd name="connsiteX244" fmla="*/ 1749302 w 4172535"/>
              <a:gd name="connsiteY244" fmla="*/ 2618528 h 5613023"/>
              <a:gd name="connsiteX245" fmla="*/ 1378644 w 4172535"/>
              <a:gd name="connsiteY245" fmla="*/ 5082431 h 5613023"/>
              <a:gd name="connsiteX246" fmla="*/ 1321276 w 4172535"/>
              <a:gd name="connsiteY246" fmla="*/ 5217241 h 5613023"/>
              <a:gd name="connsiteX247" fmla="*/ 1344809 w 4172535"/>
              <a:gd name="connsiteY247" fmla="*/ 5230828 h 5613023"/>
              <a:gd name="connsiteX248" fmla="*/ 1403833 w 4172535"/>
              <a:gd name="connsiteY248" fmla="*/ 5092118 h 5613023"/>
              <a:gd name="connsiteX249" fmla="*/ 1776327 w 4172535"/>
              <a:gd name="connsiteY249" fmla="*/ 2615879 h 5613023"/>
              <a:gd name="connsiteX250" fmla="*/ 2696325 w 4172535"/>
              <a:gd name="connsiteY250" fmla="*/ 1368919 h 5613023"/>
              <a:gd name="connsiteX251" fmla="*/ 4016715 w 4172535"/>
              <a:gd name="connsiteY251" fmla="*/ 1111767 h 5613023"/>
              <a:gd name="connsiteX252" fmla="*/ 4027386 w 4172535"/>
              <a:gd name="connsiteY252" fmla="*/ 1095995 h 5613023"/>
              <a:gd name="connsiteX253" fmla="*/ 4011537 w 4172535"/>
              <a:gd name="connsiteY253" fmla="*/ 1085522 h 5613023"/>
              <a:gd name="connsiteX254" fmla="*/ 3996825 w 4172535"/>
              <a:gd name="connsiteY254" fmla="*/ 1011203 h 5613023"/>
              <a:gd name="connsiteX255" fmla="*/ 2667595 w 4172535"/>
              <a:gd name="connsiteY255" fmla="*/ 1269869 h 5613023"/>
              <a:gd name="connsiteX256" fmla="*/ 1673467 w 4172535"/>
              <a:gd name="connsiteY256" fmla="*/ 2618844 h 5613023"/>
              <a:gd name="connsiteX257" fmla="*/ 1309084 w 4172535"/>
              <a:gd name="connsiteY257" fmla="*/ 5052141 h 5613023"/>
              <a:gd name="connsiteX258" fmla="*/ 1255123 w 4172535"/>
              <a:gd name="connsiteY258" fmla="*/ 5179047 h 5613023"/>
              <a:gd name="connsiteX259" fmla="*/ 1278582 w 4172535"/>
              <a:gd name="connsiteY259" fmla="*/ 5192591 h 5613023"/>
              <a:gd name="connsiteX260" fmla="*/ 1334058 w 4172535"/>
              <a:gd name="connsiteY260" fmla="*/ 5062112 h 5613023"/>
              <a:gd name="connsiteX261" fmla="*/ 1700177 w 4172535"/>
              <a:gd name="connsiteY261" fmla="*/ 2616383 h 5613023"/>
              <a:gd name="connsiteX262" fmla="*/ 2672899 w 4172535"/>
              <a:gd name="connsiteY262" fmla="*/ 1296114 h 5613023"/>
              <a:gd name="connsiteX263" fmla="*/ 4002003 w 4172535"/>
              <a:gd name="connsiteY263" fmla="*/ 1037448 h 5613023"/>
              <a:gd name="connsiteX264" fmla="*/ 4012674 w 4172535"/>
              <a:gd name="connsiteY264" fmla="*/ 1021675 h 5613023"/>
              <a:gd name="connsiteX265" fmla="*/ 3996825 w 4172535"/>
              <a:gd name="connsiteY265" fmla="*/ 1011203 h 5613023"/>
              <a:gd name="connsiteX266" fmla="*/ 3982491 w 4172535"/>
              <a:gd name="connsiteY266" fmla="*/ 936505 h 5613023"/>
              <a:gd name="connsiteX267" fmla="*/ 2644611 w 4172535"/>
              <a:gd name="connsiteY267" fmla="*/ 1197190 h 5613023"/>
              <a:gd name="connsiteX268" fmla="*/ 1597253 w 4172535"/>
              <a:gd name="connsiteY268" fmla="*/ 2619601 h 5613023"/>
              <a:gd name="connsiteX269" fmla="*/ 1239304 w 4172535"/>
              <a:gd name="connsiteY269" fmla="*/ 5022579 h 5613023"/>
              <a:gd name="connsiteX270" fmla="*/ 1189037 w 4172535"/>
              <a:gd name="connsiteY270" fmla="*/ 5140893 h 5613023"/>
              <a:gd name="connsiteX271" fmla="*/ 1212404 w 4172535"/>
              <a:gd name="connsiteY271" fmla="*/ 5154384 h 5613023"/>
              <a:gd name="connsiteX272" fmla="*/ 1264254 w 4172535"/>
              <a:gd name="connsiteY272" fmla="*/ 5032331 h 5613023"/>
              <a:gd name="connsiteX273" fmla="*/ 1624026 w 4172535"/>
              <a:gd name="connsiteY273" fmla="*/ 2616888 h 5613023"/>
              <a:gd name="connsiteX274" fmla="*/ 2649915 w 4172535"/>
              <a:gd name="connsiteY274" fmla="*/ 1223561 h 5613023"/>
              <a:gd name="connsiteX275" fmla="*/ 3987921 w 4172535"/>
              <a:gd name="connsiteY275" fmla="*/ 962687 h 5613023"/>
              <a:gd name="connsiteX276" fmla="*/ 3998340 w 4172535"/>
              <a:gd name="connsiteY276" fmla="*/ 947041 h 5613023"/>
              <a:gd name="connsiteX277" fmla="*/ 3982491 w 4172535"/>
              <a:gd name="connsiteY277" fmla="*/ 936505 h 5613023"/>
              <a:gd name="connsiteX278" fmla="*/ 3968347 w 4172535"/>
              <a:gd name="connsiteY278" fmla="*/ 862123 h 5613023"/>
              <a:gd name="connsiteX279" fmla="*/ 2621501 w 4172535"/>
              <a:gd name="connsiteY279" fmla="*/ 1124889 h 5613023"/>
              <a:gd name="connsiteX280" fmla="*/ 1521166 w 4172535"/>
              <a:gd name="connsiteY280" fmla="*/ 2620610 h 5613023"/>
              <a:gd name="connsiteX281" fmla="*/ 1169606 w 4172535"/>
              <a:gd name="connsiteY281" fmla="*/ 4992875 h 5613023"/>
              <a:gd name="connsiteX282" fmla="*/ 1122962 w 4172535"/>
              <a:gd name="connsiteY282" fmla="*/ 5102744 h 5613023"/>
              <a:gd name="connsiteX283" fmla="*/ 1146248 w 4172535"/>
              <a:gd name="connsiteY283" fmla="*/ 5116188 h 5613023"/>
              <a:gd name="connsiteX284" fmla="*/ 1194551 w 4172535"/>
              <a:gd name="connsiteY284" fmla="*/ 5002394 h 5613023"/>
              <a:gd name="connsiteX285" fmla="*/ 1547875 w 4172535"/>
              <a:gd name="connsiteY285" fmla="*/ 2617582 h 5613023"/>
              <a:gd name="connsiteX286" fmla="*/ 2626994 w 4172535"/>
              <a:gd name="connsiteY286" fmla="*/ 1150882 h 5613023"/>
              <a:gd name="connsiteX287" fmla="*/ 3973525 w 4172535"/>
              <a:gd name="connsiteY287" fmla="*/ 888431 h 5613023"/>
              <a:gd name="connsiteX288" fmla="*/ 3984101 w 4172535"/>
              <a:gd name="connsiteY288" fmla="*/ 872690 h 5613023"/>
              <a:gd name="connsiteX289" fmla="*/ 3968347 w 4172535"/>
              <a:gd name="connsiteY289" fmla="*/ 862123 h 5613023"/>
              <a:gd name="connsiteX290" fmla="*/ 2576037 w 4172535"/>
              <a:gd name="connsiteY290" fmla="*/ 2475 h 5613023"/>
              <a:gd name="connsiteX291" fmla="*/ 2571750 w 4172535"/>
              <a:gd name="connsiteY291" fmla="*/ 0 h 5613023"/>
              <a:gd name="connsiteX292" fmla="*/ 2569593 w 4172535"/>
              <a:gd name="connsiteY292" fmla="*/ 3737 h 5613023"/>
              <a:gd name="connsiteX293" fmla="*/ 2676037 w 4172535"/>
              <a:gd name="connsiteY293" fmla="*/ 60210 h 5613023"/>
              <a:gd name="connsiteX294" fmla="*/ 2640711 w 4172535"/>
              <a:gd name="connsiteY294" fmla="*/ 39815 h 5613023"/>
              <a:gd name="connsiteX295" fmla="*/ 2537045 w 4172535"/>
              <a:gd name="connsiteY295" fmla="*/ 60112 h 5613023"/>
              <a:gd name="connsiteX296" fmla="*/ 2519261 w 4172535"/>
              <a:gd name="connsiteY296" fmla="*/ 90915 h 5613023"/>
              <a:gd name="connsiteX297" fmla="*/ 2775934 w 4172535"/>
              <a:gd name="connsiteY297" fmla="*/ 117886 h 5613023"/>
              <a:gd name="connsiteX298" fmla="*/ 2740624 w 4172535"/>
              <a:gd name="connsiteY298" fmla="*/ 97499 h 5613023"/>
              <a:gd name="connsiteX299" fmla="*/ 2486769 w 4172535"/>
              <a:gd name="connsiteY299" fmla="*/ 147191 h 5613023"/>
              <a:gd name="connsiteX300" fmla="*/ 2468990 w 4172535"/>
              <a:gd name="connsiteY300" fmla="*/ 177986 h 5613023"/>
              <a:gd name="connsiteX301" fmla="*/ 2875607 w 4172535"/>
              <a:gd name="connsiteY301" fmla="*/ 175432 h 5613023"/>
              <a:gd name="connsiteX302" fmla="*/ 2840431 w 4172535"/>
              <a:gd name="connsiteY302" fmla="*/ 155123 h 5613023"/>
              <a:gd name="connsiteX303" fmla="*/ 2436576 w 4172535"/>
              <a:gd name="connsiteY303" fmla="*/ 234129 h 5613023"/>
              <a:gd name="connsiteX304" fmla="*/ 2418876 w 4172535"/>
              <a:gd name="connsiteY304" fmla="*/ 264786 h 5613023"/>
              <a:gd name="connsiteX305" fmla="*/ 2975594 w 4172535"/>
              <a:gd name="connsiteY305" fmla="*/ 233159 h 5613023"/>
              <a:gd name="connsiteX306" fmla="*/ 2940418 w 4172535"/>
              <a:gd name="connsiteY306" fmla="*/ 212851 h 5613023"/>
              <a:gd name="connsiteX307" fmla="*/ 2386287 w 4172535"/>
              <a:gd name="connsiteY307" fmla="*/ 321231 h 5613023"/>
              <a:gd name="connsiteX308" fmla="*/ 2368410 w 4172535"/>
              <a:gd name="connsiteY308" fmla="*/ 352196 h 5613023"/>
              <a:gd name="connsiteX309" fmla="*/ 2371327 w 4172535"/>
              <a:gd name="connsiteY309" fmla="*/ 351478 h 5613023"/>
              <a:gd name="connsiteX310" fmla="*/ 3075640 w 4172535"/>
              <a:gd name="connsiteY310" fmla="*/ 290921 h 5613023"/>
              <a:gd name="connsiteX311" fmla="*/ 3040348 w 4172535"/>
              <a:gd name="connsiteY311" fmla="*/ 270545 h 5613023"/>
              <a:gd name="connsiteX312" fmla="*/ 2389323 w 4172535"/>
              <a:gd name="connsiteY312" fmla="*/ 397849 h 5613023"/>
              <a:gd name="connsiteX313" fmla="*/ 2334154 w 4172535"/>
              <a:gd name="connsiteY313" fmla="*/ 411528 h 5613023"/>
              <a:gd name="connsiteX314" fmla="*/ 2315502 w 4172535"/>
              <a:gd name="connsiteY314" fmla="*/ 443835 h 5613023"/>
              <a:gd name="connsiteX315" fmla="*/ 2394627 w 4172535"/>
              <a:gd name="connsiteY315" fmla="*/ 424220 h 5613023"/>
              <a:gd name="connsiteX316" fmla="*/ 3175538 w 4172535"/>
              <a:gd name="connsiteY316" fmla="*/ 348597 h 5613023"/>
              <a:gd name="connsiteX317" fmla="*/ 3140418 w 4172535"/>
              <a:gd name="connsiteY317" fmla="*/ 328321 h 5613023"/>
              <a:gd name="connsiteX318" fmla="*/ 2412496 w 4172535"/>
              <a:gd name="connsiteY318" fmla="*/ 470590 h 5613023"/>
              <a:gd name="connsiteX319" fmla="*/ 2281274 w 4172535"/>
              <a:gd name="connsiteY319" fmla="*/ 503119 h 5613023"/>
              <a:gd name="connsiteX320" fmla="*/ 2262691 w 4172535"/>
              <a:gd name="connsiteY320" fmla="*/ 535306 h 5613023"/>
              <a:gd name="connsiteX321" fmla="*/ 2417864 w 4172535"/>
              <a:gd name="connsiteY321" fmla="*/ 496836 h 5613023"/>
              <a:gd name="connsiteX322" fmla="*/ 3275431 w 4172535"/>
              <a:gd name="connsiteY322" fmla="*/ 406271 h 5613023"/>
              <a:gd name="connsiteX323" fmla="*/ 3240812 w 4172535"/>
              <a:gd name="connsiteY323" fmla="*/ 386283 h 5613023"/>
              <a:gd name="connsiteX324" fmla="*/ 2435796 w 4172535"/>
              <a:gd name="connsiteY324" fmla="*/ 543585 h 5613023"/>
              <a:gd name="connsiteX325" fmla="*/ 2257167 w 4172535"/>
              <a:gd name="connsiteY325" fmla="*/ 587822 h 5613023"/>
              <a:gd name="connsiteX326" fmla="*/ 2226054 w 4172535"/>
              <a:gd name="connsiteY326" fmla="*/ 598765 h 5613023"/>
              <a:gd name="connsiteX327" fmla="*/ 2205753 w 4172535"/>
              <a:gd name="connsiteY327" fmla="*/ 633926 h 5613023"/>
              <a:gd name="connsiteX328" fmla="*/ 2264841 w 4172535"/>
              <a:gd name="connsiteY328" fmla="*/ 613129 h 5613023"/>
              <a:gd name="connsiteX329" fmla="*/ 2440974 w 4172535"/>
              <a:gd name="connsiteY329" fmla="*/ 569451 h 5613023"/>
              <a:gd name="connsiteX330" fmla="*/ 3375392 w 4172535"/>
              <a:gd name="connsiteY330" fmla="*/ 463983 h 5613023"/>
              <a:gd name="connsiteX331" fmla="*/ 3340350 w 4172535"/>
              <a:gd name="connsiteY331" fmla="*/ 443751 h 5613023"/>
              <a:gd name="connsiteX332" fmla="*/ 2459222 w 4172535"/>
              <a:gd name="connsiteY332" fmla="*/ 615885 h 5613023"/>
              <a:gd name="connsiteX333" fmla="*/ 2286845 w 4172535"/>
              <a:gd name="connsiteY333" fmla="*/ 658576 h 5613023"/>
              <a:gd name="connsiteX334" fmla="*/ 2167241 w 4172535"/>
              <a:gd name="connsiteY334" fmla="*/ 700632 h 5613023"/>
              <a:gd name="connsiteX335" fmla="*/ 2146734 w 4172535"/>
              <a:gd name="connsiteY335" fmla="*/ 736150 h 5613023"/>
              <a:gd name="connsiteX336" fmla="*/ 2294298 w 4172535"/>
              <a:gd name="connsiteY336" fmla="*/ 684230 h 5613023"/>
              <a:gd name="connsiteX337" fmla="*/ 2464148 w 4172535"/>
              <a:gd name="connsiteY337" fmla="*/ 642130 h 5613023"/>
              <a:gd name="connsiteX338" fmla="*/ 3475571 w 4172535"/>
              <a:gd name="connsiteY338" fmla="*/ 521822 h 5613023"/>
              <a:gd name="connsiteX339" fmla="*/ 3440382 w 4172535"/>
              <a:gd name="connsiteY339" fmla="*/ 501505 h 5613023"/>
              <a:gd name="connsiteX340" fmla="*/ 2482207 w 4172535"/>
              <a:gd name="connsiteY340" fmla="*/ 688690 h 5613023"/>
              <a:gd name="connsiteX341" fmla="*/ 2157418 w 4172535"/>
              <a:gd name="connsiteY341" fmla="*/ 785641 h 5613023"/>
              <a:gd name="connsiteX342" fmla="*/ 2103883 w 4172535"/>
              <a:gd name="connsiteY342" fmla="*/ 810370 h 5613023"/>
              <a:gd name="connsiteX343" fmla="*/ 2080642 w 4172535"/>
              <a:gd name="connsiteY343" fmla="*/ 850624 h 5613023"/>
              <a:gd name="connsiteX344" fmla="*/ 2167626 w 4172535"/>
              <a:gd name="connsiteY344" fmla="*/ 810407 h 5613023"/>
              <a:gd name="connsiteX345" fmla="*/ 2487510 w 4172535"/>
              <a:gd name="connsiteY345" fmla="*/ 714746 h 5613023"/>
              <a:gd name="connsiteX346" fmla="*/ 3575715 w 4172535"/>
              <a:gd name="connsiteY346" fmla="*/ 579640 h 5613023"/>
              <a:gd name="connsiteX347" fmla="*/ 3540445 w 4172535"/>
              <a:gd name="connsiteY347" fmla="*/ 559276 h 5613023"/>
              <a:gd name="connsiteX348" fmla="*/ 2505443 w 4172535"/>
              <a:gd name="connsiteY348" fmla="*/ 761243 h 5613023"/>
              <a:gd name="connsiteX349" fmla="*/ 2047910 w 4172535"/>
              <a:gd name="connsiteY349" fmla="*/ 921524 h 5613023"/>
              <a:gd name="connsiteX350" fmla="*/ 2035568 w 4172535"/>
              <a:gd name="connsiteY350" fmla="*/ 928695 h 5613023"/>
              <a:gd name="connsiteX351" fmla="*/ 2008623 w 4172535"/>
              <a:gd name="connsiteY351" fmla="*/ 975366 h 5613023"/>
              <a:gd name="connsiteX352" fmla="*/ 2060276 w 4172535"/>
              <a:gd name="connsiteY352" fmla="*/ 945343 h 5613023"/>
              <a:gd name="connsiteX353" fmla="*/ 2510621 w 4172535"/>
              <a:gd name="connsiteY353" fmla="*/ 787488 h 5613023"/>
              <a:gd name="connsiteX354" fmla="*/ 3675634 w 4172535"/>
              <a:gd name="connsiteY354" fmla="*/ 637328 h 5613023"/>
              <a:gd name="connsiteX355" fmla="*/ 3640173 w 4172535"/>
              <a:gd name="connsiteY355" fmla="*/ 616855 h 5613023"/>
              <a:gd name="connsiteX356" fmla="*/ 2528680 w 4172535"/>
              <a:gd name="connsiteY356" fmla="*/ 833796 h 5613023"/>
              <a:gd name="connsiteX357" fmla="*/ 1966063 w 4172535"/>
              <a:gd name="connsiteY357" fmla="*/ 1058906 h 5613023"/>
              <a:gd name="connsiteX358" fmla="*/ 1956512 w 4172535"/>
              <a:gd name="connsiteY358" fmla="*/ 1065624 h 5613023"/>
              <a:gd name="connsiteX359" fmla="*/ 1924686 w 4172535"/>
              <a:gd name="connsiteY359" fmla="*/ 1120749 h 5613023"/>
              <a:gd name="connsiteX360" fmla="*/ 1972297 w 4172535"/>
              <a:gd name="connsiteY360" fmla="*/ 1086831 h 5613023"/>
              <a:gd name="connsiteX361" fmla="*/ 2533921 w 4172535"/>
              <a:gd name="connsiteY361" fmla="*/ 860230 h 5613023"/>
              <a:gd name="connsiteX362" fmla="*/ 3775430 w 4172535"/>
              <a:gd name="connsiteY362" fmla="*/ 694945 h 5613023"/>
              <a:gd name="connsiteX363" fmla="*/ 3739942 w 4172535"/>
              <a:gd name="connsiteY363" fmla="*/ 674456 h 5613023"/>
              <a:gd name="connsiteX364" fmla="*/ 2551980 w 4172535"/>
              <a:gd name="connsiteY364" fmla="*/ 906222 h 5613023"/>
              <a:gd name="connsiteX365" fmla="*/ 1883548 w 4172535"/>
              <a:gd name="connsiteY365" fmla="*/ 1210367 h 5613023"/>
              <a:gd name="connsiteX366" fmla="*/ 1862566 w 4172535"/>
              <a:gd name="connsiteY366" fmla="*/ 1228344 h 5613023"/>
              <a:gd name="connsiteX367" fmla="*/ 1822113 w 4172535"/>
              <a:gd name="connsiteY367" fmla="*/ 1298411 h 5613023"/>
              <a:gd name="connsiteX368" fmla="*/ 1900091 w 4172535"/>
              <a:gd name="connsiteY368" fmla="*/ 1231612 h 5613023"/>
              <a:gd name="connsiteX369" fmla="*/ 2557094 w 4172535"/>
              <a:gd name="connsiteY369" fmla="*/ 932783 h 5613023"/>
              <a:gd name="connsiteX370" fmla="*/ 3875651 w 4172535"/>
              <a:gd name="connsiteY370" fmla="*/ 752808 h 5613023"/>
              <a:gd name="connsiteX371" fmla="*/ 3840301 w 4172535"/>
              <a:gd name="connsiteY371" fmla="*/ 732399 h 5613023"/>
              <a:gd name="connsiteX372" fmla="*/ 2574964 w 4172535"/>
              <a:gd name="connsiteY372" fmla="*/ 979279 h 5613023"/>
              <a:gd name="connsiteX373" fmla="*/ 1735391 w 4172535"/>
              <a:gd name="connsiteY373" fmla="*/ 1457855 h 5613023"/>
              <a:gd name="connsiteX374" fmla="*/ 1716684 w 4172535"/>
              <a:gd name="connsiteY374" fmla="*/ 1481018 h 5613023"/>
              <a:gd name="connsiteX375" fmla="*/ 1446983 w 4172535"/>
              <a:gd name="connsiteY375" fmla="*/ 1948155 h 5613023"/>
              <a:gd name="connsiteX376" fmla="*/ 1412225 w 4172535"/>
              <a:gd name="connsiteY376" fmla="*/ 2055959 h 5613023"/>
              <a:gd name="connsiteX377" fmla="*/ 1368927 w 4172535"/>
              <a:gd name="connsiteY377" fmla="*/ 2621430 h 5613023"/>
              <a:gd name="connsiteX378" fmla="*/ 1020508 w 4172535"/>
              <a:gd name="connsiteY378" fmla="*/ 4957395 h 5613023"/>
              <a:gd name="connsiteX379" fmla="*/ 990802 w 4172535"/>
              <a:gd name="connsiteY379" fmla="*/ 5026441 h 5613023"/>
              <a:gd name="connsiteX380" fmla="*/ 1013845 w 4172535"/>
              <a:gd name="connsiteY380" fmla="*/ 5039745 h 5613023"/>
              <a:gd name="connsiteX381" fmla="*/ 1054986 w 4172535"/>
              <a:gd name="connsiteY381" fmla="*/ 4942653 h 5613023"/>
              <a:gd name="connsiteX382" fmla="*/ 1395573 w 4172535"/>
              <a:gd name="connsiteY382" fmla="*/ 2618718 h 5613023"/>
              <a:gd name="connsiteX383" fmla="*/ 2580079 w 4172535"/>
              <a:gd name="connsiteY383" fmla="*/ 1005588 h 5613023"/>
              <a:gd name="connsiteX384" fmla="*/ 3968634 w 4172535"/>
              <a:gd name="connsiteY384" fmla="*/ 806492 h 5613023"/>
              <a:gd name="connsiteX385" fmla="*/ 3940438 w 4172535"/>
              <a:gd name="connsiteY385" fmla="*/ 790213 h 5613023"/>
              <a:gd name="connsiteX386" fmla="*/ 2598138 w 4172535"/>
              <a:gd name="connsiteY386" fmla="*/ 1051895 h 5613023"/>
              <a:gd name="connsiteX387" fmla="*/ 1445141 w 4172535"/>
              <a:gd name="connsiteY387" fmla="*/ 2620989 h 5613023"/>
              <a:gd name="connsiteX388" fmla="*/ 1100009 w 4172535"/>
              <a:gd name="connsiteY388" fmla="*/ 4962870 h 5613023"/>
              <a:gd name="connsiteX389" fmla="*/ 1056869 w 4172535"/>
              <a:gd name="connsiteY389" fmla="*/ 5064585 h 5613023"/>
              <a:gd name="connsiteX390" fmla="*/ 1080039 w 4172535"/>
              <a:gd name="connsiteY390" fmla="*/ 5077962 h 5613023"/>
              <a:gd name="connsiteX391" fmla="*/ 1124702 w 4172535"/>
              <a:gd name="connsiteY391" fmla="*/ 4972656 h 5613023"/>
              <a:gd name="connsiteX392" fmla="*/ 1471724 w 4172535"/>
              <a:gd name="connsiteY392" fmla="*/ 2618213 h 5613023"/>
              <a:gd name="connsiteX393" fmla="*/ 2603442 w 4172535"/>
              <a:gd name="connsiteY393" fmla="*/ 1078203 h 5613023"/>
              <a:gd name="connsiteX394" fmla="*/ 3958686 w 4172535"/>
              <a:gd name="connsiteY394" fmla="*/ 813985 h 5613023"/>
              <a:gd name="connsiteX395" fmla="*/ 3960322 w 4172535"/>
              <a:gd name="connsiteY395" fmla="*/ 813657 h 5613023"/>
              <a:gd name="connsiteX396" fmla="*/ 3968507 w 4172535"/>
              <a:gd name="connsiteY396" fmla="*/ 807427 h 5613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Lst>
            <a:rect l="l" t="t" r="r" b="b"/>
            <a:pathLst>
              <a:path w="4172535" h="5613023">
                <a:moveTo>
                  <a:pt x="62272" y="4346544"/>
                </a:moveTo>
                <a:lnTo>
                  <a:pt x="0" y="4454402"/>
                </a:lnTo>
                <a:lnTo>
                  <a:pt x="18829" y="4465272"/>
                </a:lnTo>
                <a:close/>
                <a:moveTo>
                  <a:pt x="227587" y="4060210"/>
                </a:moveTo>
                <a:lnTo>
                  <a:pt x="168293" y="4162910"/>
                </a:lnTo>
                <a:lnTo>
                  <a:pt x="112739" y="4351897"/>
                </a:lnTo>
                <a:lnTo>
                  <a:pt x="62003" y="4490199"/>
                </a:lnTo>
                <a:lnTo>
                  <a:pt x="84982" y="4503466"/>
                </a:lnTo>
                <a:lnTo>
                  <a:pt x="124252" y="4399870"/>
                </a:lnTo>
                <a:cubicBezTo>
                  <a:pt x="144185" y="4343503"/>
                  <a:pt x="162846" y="4286716"/>
                  <a:pt x="180222" y="4229554"/>
                </a:cubicBezTo>
                <a:close/>
                <a:moveTo>
                  <a:pt x="349361" y="3849291"/>
                </a:moveTo>
                <a:lnTo>
                  <a:pt x="307256" y="3922220"/>
                </a:lnTo>
                <a:lnTo>
                  <a:pt x="283428" y="4040264"/>
                </a:lnTo>
                <a:cubicBezTo>
                  <a:pt x="255097" y="4154631"/>
                  <a:pt x="221773" y="4267762"/>
                  <a:pt x="183540" y="4379328"/>
                </a:cubicBezTo>
                <a:lnTo>
                  <a:pt x="128676" y="4528693"/>
                </a:lnTo>
                <a:lnTo>
                  <a:pt x="152243" y="4542299"/>
                </a:lnTo>
                <a:lnTo>
                  <a:pt x="209006" y="4387761"/>
                </a:lnTo>
                <a:cubicBezTo>
                  <a:pt x="247493" y="4275456"/>
                  <a:pt x="281039" y="4161575"/>
                  <a:pt x="309560" y="4046452"/>
                </a:cubicBezTo>
                <a:close/>
                <a:moveTo>
                  <a:pt x="460489" y="3656812"/>
                </a:moveTo>
                <a:lnTo>
                  <a:pt x="425731" y="3717014"/>
                </a:lnTo>
                <a:lnTo>
                  <a:pt x="423446" y="3733199"/>
                </a:lnTo>
                <a:cubicBezTo>
                  <a:pt x="383844" y="3974709"/>
                  <a:pt x="322832" y="4212246"/>
                  <a:pt x="241141" y="4442964"/>
                </a:cubicBezTo>
                <a:lnTo>
                  <a:pt x="194261" y="4566558"/>
                </a:lnTo>
                <a:lnTo>
                  <a:pt x="218622" y="4580623"/>
                </a:lnTo>
                <a:lnTo>
                  <a:pt x="279664" y="4414785"/>
                </a:lnTo>
                <a:cubicBezTo>
                  <a:pt x="358017" y="4186702"/>
                  <a:pt x="416350" y="3952217"/>
                  <a:pt x="453991" y="3714024"/>
                </a:cubicBezTo>
                <a:close/>
                <a:moveTo>
                  <a:pt x="558967" y="3486243"/>
                </a:moveTo>
                <a:lnTo>
                  <a:pt x="521924" y="3550404"/>
                </a:lnTo>
                <a:lnTo>
                  <a:pt x="501745" y="3726361"/>
                </a:lnTo>
                <a:cubicBezTo>
                  <a:pt x="453966" y="4026808"/>
                  <a:pt x="373645" y="4321392"/>
                  <a:pt x="262099" y="4604829"/>
                </a:cubicBezTo>
                <a:lnTo>
                  <a:pt x="261797" y="4605550"/>
                </a:lnTo>
                <a:lnTo>
                  <a:pt x="284764" y="4618810"/>
                </a:lnTo>
                <a:lnTo>
                  <a:pt x="338219" y="4477990"/>
                </a:lnTo>
                <a:cubicBezTo>
                  <a:pt x="442603" y="4183452"/>
                  <a:pt x="514051" y="3878042"/>
                  <a:pt x="551110" y="3567414"/>
                </a:cubicBezTo>
                <a:close/>
                <a:moveTo>
                  <a:pt x="646622" y="3334420"/>
                </a:moveTo>
                <a:lnTo>
                  <a:pt x="617832" y="3384285"/>
                </a:lnTo>
                <a:lnTo>
                  <a:pt x="617588" y="3388871"/>
                </a:lnTo>
                <a:cubicBezTo>
                  <a:pt x="589020" y="3766878"/>
                  <a:pt x="510294" y="4138921"/>
                  <a:pt x="383935" y="4495223"/>
                </a:cubicBezTo>
                <a:lnTo>
                  <a:pt x="327609" y="4643547"/>
                </a:lnTo>
                <a:lnTo>
                  <a:pt x="351451" y="4657312"/>
                </a:lnTo>
                <a:lnTo>
                  <a:pt x="356846" y="4644448"/>
                </a:lnTo>
                <a:cubicBezTo>
                  <a:pt x="516649" y="4238995"/>
                  <a:pt x="614079" y="3811232"/>
                  <a:pt x="645446" y="3375903"/>
                </a:cubicBezTo>
                <a:close/>
                <a:moveTo>
                  <a:pt x="730691" y="3188808"/>
                </a:moveTo>
                <a:lnTo>
                  <a:pt x="701380" y="3239577"/>
                </a:lnTo>
                <a:lnTo>
                  <a:pt x="693921" y="3384923"/>
                </a:lnTo>
                <a:cubicBezTo>
                  <a:pt x="661804" y="3824129"/>
                  <a:pt x="563172" y="4255651"/>
                  <a:pt x="401748" y="4664677"/>
                </a:cubicBezTo>
                <a:lnTo>
                  <a:pt x="394422" y="4682121"/>
                </a:lnTo>
                <a:lnTo>
                  <a:pt x="417745" y="4695587"/>
                </a:lnTo>
                <a:lnTo>
                  <a:pt x="426742" y="4674163"/>
                </a:lnTo>
                <a:cubicBezTo>
                  <a:pt x="612382" y="4203867"/>
                  <a:pt x="715539" y="3704014"/>
                  <a:pt x="730628" y="3196832"/>
                </a:cubicBezTo>
                <a:close/>
                <a:moveTo>
                  <a:pt x="807330" y="3056065"/>
                </a:moveTo>
                <a:lnTo>
                  <a:pt x="780192" y="3103069"/>
                </a:lnTo>
                <a:lnTo>
                  <a:pt x="779253" y="3204287"/>
                </a:lnTo>
                <a:cubicBezTo>
                  <a:pt x="763386" y="3715968"/>
                  <a:pt x="658861" y="4220168"/>
                  <a:pt x="471308" y="4694560"/>
                </a:cubicBezTo>
                <a:lnTo>
                  <a:pt x="460496" y="4720269"/>
                </a:lnTo>
                <a:lnTo>
                  <a:pt x="483934" y="4733801"/>
                </a:lnTo>
                <a:lnTo>
                  <a:pt x="496454" y="4704018"/>
                </a:lnTo>
                <a:cubicBezTo>
                  <a:pt x="685027" y="4226749"/>
                  <a:pt x="790086" y="3719516"/>
                  <a:pt x="805972" y="3204773"/>
                </a:cubicBezTo>
                <a:close/>
                <a:moveTo>
                  <a:pt x="880907" y="2928626"/>
                </a:moveTo>
                <a:lnTo>
                  <a:pt x="855645" y="2972382"/>
                </a:lnTo>
                <a:lnTo>
                  <a:pt x="857303" y="3024249"/>
                </a:lnTo>
                <a:cubicBezTo>
                  <a:pt x="863162" y="3620077"/>
                  <a:pt x="750524" y="4209257"/>
                  <a:pt x="528139" y="4758033"/>
                </a:cubicBezTo>
                <a:lnTo>
                  <a:pt x="527694" y="4759066"/>
                </a:lnTo>
                <a:lnTo>
                  <a:pt x="550219" y="4772071"/>
                </a:lnTo>
                <a:lnTo>
                  <a:pt x="566273" y="4733930"/>
                </a:lnTo>
                <a:cubicBezTo>
                  <a:pt x="781830" y="4189220"/>
                  <a:pt x="890396" y="3606052"/>
                  <a:pt x="883807" y="3016712"/>
                </a:cubicBezTo>
                <a:close/>
                <a:moveTo>
                  <a:pt x="951864" y="2805726"/>
                </a:moveTo>
                <a:lnTo>
                  <a:pt x="927413" y="2848077"/>
                </a:lnTo>
                <a:lnTo>
                  <a:pt x="932896" y="3022413"/>
                </a:lnTo>
                <a:cubicBezTo>
                  <a:pt x="938703" y="3616858"/>
                  <a:pt x="828648" y="4204948"/>
                  <a:pt x="610957" y="4754281"/>
                </a:cubicBezTo>
                <a:lnTo>
                  <a:pt x="593042" y="4796794"/>
                </a:lnTo>
                <a:lnTo>
                  <a:pt x="616824" y="4810525"/>
                </a:lnTo>
                <a:lnTo>
                  <a:pt x="622931" y="4796343"/>
                </a:lnTo>
                <a:cubicBezTo>
                  <a:pt x="874748" y="4174438"/>
                  <a:pt x="988937" y="3501891"/>
                  <a:pt x="953346" y="2825539"/>
                </a:cubicBezTo>
                <a:close/>
                <a:moveTo>
                  <a:pt x="1019429" y="2688699"/>
                </a:moveTo>
                <a:lnTo>
                  <a:pt x="995719" y="2729766"/>
                </a:lnTo>
                <a:lnTo>
                  <a:pt x="1003014" y="2828894"/>
                </a:lnTo>
                <a:cubicBezTo>
                  <a:pt x="1037943" y="3509598"/>
                  <a:pt x="921637" y="4187546"/>
                  <a:pt x="667785" y="4814483"/>
                </a:cubicBezTo>
                <a:lnTo>
                  <a:pt x="659007" y="4834879"/>
                </a:lnTo>
                <a:lnTo>
                  <a:pt x="682690" y="4848553"/>
                </a:lnTo>
                <a:lnTo>
                  <a:pt x="705857" y="4793626"/>
                </a:lnTo>
                <a:cubicBezTo>
                  <a:pt x="952857" y="4170980"/>
                  <a:pt x="1064551" y="3499551"/>
                  <a:pt x="1029449" y="2824510"/>
                </a:cubicBezTo>
                <a:close/>
                <a:moveTo>
                  <a:pt x="1087606" y="2570614"/>
                </a:moveTo>
                <a:lnTo>
                  <a:pt x="1063055" y="2613137"/>
                </a:lnTo>
                <a:lnTo>
                  <a:pt x="1063756" y="2624143"/>
                </a:lnTo>
                <a:cubicBezTo>
                  <a:pt x="1134355" y="3373136"/>
                  <a:pt x="1024893" y="4123028"/>
                  <a:pt x="750752" y="4813477"/>
                </a:cubicBezTo>
                <a:lnTo>
                  <a:pt x="725512" y="4873276"/>
                </a:lnTo>
                <a:lnTo>
                  <a:pt x="748940" y="4886803"/>
                </a:lnTo>
                <a:lnTo>
                  <a:pt x="775752" y="4823294"/>
                </a:lnTo>
                <a:cubicBezTo>
                  <a:pt x="1051555" y="4128849"/>
                  <a:pt x="1161743" y="3374606"/>
                  <a:pt x="1090844" y="2621241"/>
                </a:cubicBezTo>
                <a:close/>
                <a:moveTo>
                  <a:pt x="1156978" y="2450457"/>
                </a:moveTo>
                <a:lnTo>
                  <a:pt x="1131997" y="2493726"/>
                </a:lnTo>
                <a:lnTo>
                  <a:pt x="1140222" y="2623449"/>
                </a:lnTo>
                <a:cubicBezTo>
                  <a:pt x="1211959" y="3393608"/>
                  <a:pt x="1096125" y="4164263"/>
                  <a:pt x="809298" y="4871887"/>
                </a:cubicBezTo>
                <a:lnTo>
                  <a:pt x="792129" y="4911737"/>
                </a:lnTo>
                <a:lnTo>
                  <a:pt x="815134" y="4925020"/>
                </a:lnTo>
                <a:lnTo>
                  <a:pt x="845537" y="4853078"/>
                </a:lnTo>
                <a:cubicBezTo>
                  <a:pt x="1125444" y="4149125"/>
                  <a:pt x="1237820" y="3384594"/>
                  <a:pt x="1166995" y="2620736"/>
                </a:cubicBezTo>
                <a:cubicBezTo>
                  <a:pt x="1160937" y="2566546"/>
                  <a:pt x="1157539" y="2512632"/>
                  <a:pt x="1156702" y="2459128"/>
                </a:cubicBezTo>
                <a:close/>
                <a:moveTo>
                  <a:pt x="1238758" y="2308811"/>
                </a:moveTo>
                <a:lnTo>
                  <a:pt x="1209588" y="2359334"/>
                </a:lnTo>
                <a:lnTo>
                  <a:pt x="1207057" y="2478050"/>
                </a:lnTo>
                <a:cubicBezTo>
                  <a:pt x="1208160" y="2526259"/>
                  <a:pt x="1211401" y="2574560"/>
                  <a:pt x="1216815" y="2622818"/>
                </a:cubicBezTo>
                <a:cubicBezTo>
                  <a:pt x="1287093" y="3393013"/>
                  <a:pt x="1173072" y="4163651"/>
                  <a:pt x="890528" y="4873252"/>
                </a:cubicBezTo>
                <a:lnTo>
                  <a:pt x="858123" y="4949839"/>
                </a:lnTo>
                <a:lnTo>
                  <a:pt x="881493" y="4963332"/>
                </a:lnTo>
                <a:lnTo>
                  <a:pt x="915426" y="4883102"/>
                </a:lnTo>
                <a:cubicBezTo>
                  <a:pt x="1199446" y="4169496"/>
                  <a:pt x="1313971" y="3394531"/>
                  <a:pt x="1243146" y="2620042"/>
                </a:cubicBezTo>
                <a:cubicBezTo>
                  <a:pt x="1231591" y="2515984"/>
                  <a:pt x="1230243" y="2412988"/>
                  <a:pt x="1238338" y="2312096"/>
                </a:cubicBezTo>
                <a:close/>
                <a:moveTo>
                  <a:pt x="1344033" y="2126470"/>
                </a:moveTo>
                <a:lnTo>
                  <a:pt x="1303102" y="2197364"/>
                </a:lnTo>
                <a:lnTo>
                  <a:pt x="1287693" y="2320151"/>
                </a:lnTo>
                <a:cubicBezTo>
                  <a:pt x="1279967" y="2418944"/>
                  <a:pt x="1281403" y="2519968"/>
                  <a:pt x="1292713" y="2622251"/>
                </a:cubicBezTo>
                <a:cubicBezTo>
                  <a:pt x="1364342" y="3410701"/>
                  <a:pt x="1244603" y="4203028"/>
                  <a:pt x="950323" y="4929610"/>
                </a:cubicBezTo>
                <a:lnTo>
                  <a:pt x="924996" y="4988449"/>
                </a:lnTo>
                <a:lnTo>
                  <a:pt x="947558" y="5001474"/>
                </a:lnTo>
                <a:lnTo>
                  <a:pt x="985197" y="4912579"/>
                </a:lnTo>
                <a:cubicBezTo>
                  <a:pt x="1273362" y="4189472"/>
                  <a:pt x="1390122" y="3404216"/>
                  <a:pt x="1319423" y="2619222"/>
                </a:cubicBezTo>
                <a:cubicBezTo>
                  <a:pt x="1302729" y="2468435"/>
                  <a:pt x="1307879" y="2320431"/>
                  <a:pt x="1332505" y="2178432"/>
                </a:cubicBezTo>
                <a:close/>
                <a:moveTo>
                  <a:pt x="4156577" y="1830102"/>
                </a:moveTo>
                <a:lnTo>
                  <a:pt x="2923326" y="2069399"/>
                </a:lnTo>
                <a:cubicBezTo>
                  <a:pt x="2668050" y="2119530"/>
                  <a:pt x="2490882" y="2352834"/>
                  <a:pt x="2511316" y="2611967"/>
                </a:cubicBezTo>
                <a:cubicBezTo>
                  <a:pt x="2581598" y="3557821"/>
                  <a:pt x="2429147" y="4509013"/>
                  <a:pt x="2076162" y="5382760"/>
                </a:cubicBezTo>
                <a:lnTo>
                  <a:pt x="1983331" y="5599479"/>
                </a:lnTo>
                <a:lnTo>
                  <a:pt x="2006791" y="5613023"/>
                </a:lnTo>
                <a:lnTo>
                  <a:pt x="2101170" y="5392672"/>
                </a:lnTo>
                <a:cubicBezTo>
                  <a:pt x="2455667" y="4515085"/>
                  <a:pt x="2608694" y="3559710"/>
                  <a:pt x="2538151" y="2609822"/>
                </a:cubicBezTo>
                <a:cubicBezTo>
                  <a:pt x="2518647" y="2364247"/>
                  <a:pt x="2686507" y="2143075"/>
                  <a:pt x="2928440" y="2095581"/>
                </a:cubicBezTo>
                <a:lnTo>
                  <a:pt x="4161565" y="1856536"/>
                </a:lnTo>
                <a:cubicBezTo>
                  <a:pt x="4168871" y="1855161"/>
                  <a:pt x="4173677" y="1848126"/>
                  <a:pt x="4172300" y="1840827"/>
                </a:cubicBezTo>
                <a:cubicBezTo>
                  <a:pt x="4170923" y="1833527"/>
                  <a:pt x="4163883" y="1828726"/>
                  <a:pt x="4156577" y="1830102"/>
                </a:cubicBezTo>
                <a:close/>
                <a:moveTo>
                  <a:pt x="4142054" y="1755909"/>
                </a:moveTo>
                <a:lnTo>
                  <a:pt x="2900089" y="1996973"/>
                </a:lnTo>
                <a:cubicBezTo>
                  <a:pt x="2610539" y="2053721"/>
                  <a:pt x="2410160" y="2319151"/>
                  <a:pt x="2435102" y="2612913"/>
                </a:cubicBezTo>
                <a:cubicBezTo>
                  <a:pt x="2505428" y="3548185"/>
                  <a:pt x="2355347" y="4488644"/>
                  <a:pt x="2006426" y="5352842"/>
                </a:cubicBezTo>
                <a:lnTo>
                  <a:pt x="1917182" y="5561287"/>
                </a:lnTo>
                <a:lnTo>
                  <a:pt x="1940628" y="5574824"/>
                </a:lnTo>
                <a:lnTo>
                  <a:pt x="2031374" y="5362840"/>
                </a:lnTo>
                <a:cubicBezTo>
                  <a:pt x="2381770" y="4494858"/>
                  <a:pt x="2532548" y="3550061"/>
                  <a:pt x="2461874" y="2610453"/>
                </a:cubicBezTo>
                <a:cubicBezTo>
                  <a:pt x="2437981" y="2330311"/>
                  <a:pt x="2629015" y="2077128"/>
                  <a:pt x="2905140" y="2022965"/>
                </a:cubicBezTo>
                <a:lnTo>
                  <a:pt x="4147106" y="1782343"/>
                </a:lnTo>
                <a:cubicBezTo>
                  <a:pt x="4154411" y="1780949"/>
                  <a:pt x="4159204" y="1773902"/>
                  <a:pt x="4157809" y="1766602"/>
                </a:cubicBezTo>
                <a:cubicBezTo>
                  <a:pt x="4156413" y="1759303"/>
                  <a:pt x="4149360" y="1754514"/>
                  <a:pt x="4142054" y="1755909"/>
                </a:cubicBezTo>
                <a:close/>
                <a:moveTo>
                  <a:pt x="4127532" y="1681085"/>
                </a:moveTo>
                <a:lnTo>
                  <a:pt x="2876663" y="1923789"/>
                </a:lnTo>
                <a:cubicBezTo>
                  <a:pt x="2552896" y="1987099"/>
                  <a:pt x="2329362" y="2284609"/>
                  <a:pt x="2358888" y="2612913"/>
                </a:cubicBezTo>
                <a:cubicBezTo>
                  <a:pt x="2429300" y="3538035"/>
                  <a:pt x="2281426" y="4468166"/>
                  <a:pt x="1936789" y="5322697"/>
                </a:cubicBezTo>
                <a:lnTo>
                  <a:pt x="1851066" y="5523115"/>
                </a:lnTo>
                <a:lnTo>
                  <a:pt x="1874811" y="5536824"/>
                </a:lnTo>
                <a:lnTo>
                  <a:pt x="1961982" y="5333022"/>
                </a:lnTo>
                <a:cubicBezTo>
                  <a:pt x="2308150" y="4474707"/>
                  <a:pt x="2456732" y="3540409"/>
                  <a:pt x="2386102" y="2611210"/>
                </a:cubicBezTo>
                <a:cubicBezTo>
                  <a:pt x="2357568" y="2296457"/>
                  <a:pt x="2571851" y="2011117"/>
                  <a:pt x="2882282" y="1950476"/>
                </a:cubicBezTo>
                <a:lnTo>
                  <a:pt x="4132772" y="1707456"/>
                </a:lnTo>
                <a:cubicBezTo>
                  <a:pt x="4139996" y="1706024"/>
                  <a:pt x="4144687" y="1699021"/>
                  <a:pt x="4143254" y="1691810"/>
                </a:cubicBezTo>
                <a:cubicBezTo>
                  <a:pt x="4141821" y="1684548"/>
                  <a:pt x="4134824" y="1679772"/>
                  <a:pt x="4127532" y="1681085"/>
                </a:cubicBezTo>
                <a:close/>
                <a:moveTo>
                  <a:pt x="4113008" y="1606639"/>
                </a:moveTo>
                <a:lnTo>
                  <a:pt x="2853615" y="1851363"/>
                </a:lnTo>
                <a:cubicBezTo>
                  <a:pt x="2495429" y="1921228"/>
                  <a:pt x="2248583" y="2251014"/>
                  <a:pt x="2282737" y="2614049"/>
                </a:cubicBezTo>
                <a:cubicBezTo>
                  <a:pt x="2352212" y="3532105"/>
                  <a:pt x="2207605" y="4447846"/>
                  <a:pt x="1867344" y="5291602"/>
                </a:cubicBezTo>
                <a:lnTo>
                  <a:pt x="1784711" y="5484805"/>
                </a:lnTo>
                <a:lnTo>
                  <a:pt x="1808169" y="5498348"/>
                </a:lnTo>
                <a:lnTo>
                  <a:pt x="1891761" y="5302825"/>
                </a:lnTo>
                <a:cubicBezTo>
                  <a:pt x="2233819" y="4454207"/>
                  <a:pt x="2380120" y="3530484"/>
                  <a:pt x="2309447" y="2611651"/>
                </a:cubicBezTo>
                <a:cubicBezTo>
                  <a:pt x="2276366" y="2262225"/>
                  <a:pt x="2513986" y="1944716"/>
                  <a:pt x="2858793" y="1877608"/>
                </a:cubicBezTo>
                <a:lnTo>
                  <a:pt x="4117997" y="1633074"/>
                </a:lnTo>
                <a:cubicBezTo>
                  <a:pt x="4125302" y="1631698"/>
                  <a:pt x="4130108" y="1624664"/>
                  <a:pt x="4128731" y="1617364"/>
                </a:cubicBezTo>
                <a:cubicBezTo>
                  <a:pt x="4127355" y="1610065"/>
                  <a:pt x="4120314" y="1605264"/>
                  <a:pt x="4113008" y="1606639"/>
                </a:cubicBezTo>
                <a:close/>
                <a:moveTo>
                  <a:pt x="4098549" y="1532257"/>
                </a:moveTo>
                <a:lnTo>
                  <a:pt x="2830379" y="1778621"/>
                </a:lnTo>
                <a:cubicBezTo>
                  <a:pt x="2437918" y="1855009"/>
                  <a:pt x="2167866" y="2216940"/>
                  <a:pt x="2206649" y="2614554"/>
                </a:cubicBezTo>
                <a:cubicBezTo>
                  <a:pt x="2276133" y="3522091"/>
                  <a:pt x="2133672" y="4427500"/>
                  <a:pt x="1797500" y="5261699"/>
                </a:cubicBezTo>
                <a:lnTo>
                  <a:pt x="1718479" y="5446566"/>
                </a:lnTo>
                <a:lnTo>
                  <a:pt x="1742049" y="5460174"/>
                </a:lnTo>
                <a:lnTo>
                  <a:pt x="1822545" y="5271824"/>
                </a:lnTo>
                <a:cubicBezTo>
                  <a:pt x="2160201" y="4433783"/>
                  <a:pt x="2303266" y="3524223"/>
                  <a:pt x="2233422" y="2612535"/>
                </a:cubicBezTo>
                <a:cubicBezTo>
                  <a:pt x="2195625" y="2228472"/>
                  <a:pt x="2456425" y="1878705"/>
                  <a:pt x="2835556" y="1804992"/>
                </a:cubicBezTo>
                <a:lnTo>
                  <a:pt x="4103726" y="1558502"/>
                </a:lnTo>
                <a:lnTo>
                  <a:pt x="4104232" y="1558502"/>
                </a:lnTo>
                <a:cubicBezTo>
                  <a:pt x="4110994" y="1556742"/>
                  <a:pt x="4115282" y="1550092"/>
                  <a:pt x="4114088" y="1543209"/>
                </a:cubicBezTo>
                <a:cubicBezTo>
                  <a:pt x="4112825" y="1535897"/>
                  <a:pt x="4105867" y="1530995"/>
                  <a:pt x="4098549" y="1532257"/>
                </a:cubicBezTo>
                <a:close/>
                <a:moveTo>
                  <a:pt x="4084089" y="1457812"/>
                </a:moveTo>
                <a:lnTo>
                  <a:pt x="2807205" y="1705942"/>
                </a:lnTo>
                <a:cubicBezTo>
                  <a:pt x="2380173" y="1788570"/>
                  <a:pt x="2086601" y="2182834"/>
                  <a:pt x="2130120" y="2615248"/>
                </a:cubicBezTo>
                <a:cubicBezTo>
                  <a:pt x="2199773" y="3512137"/>
                  <a:pt x="2059582" y="4407115"/>
                  <a:pt x="1727599" y="5231668"/>
                </a:cubicBezTo>
                <a:lnTo>
                  <a:pt x="1652165" y="5408280"/>
                </a:lnTo>
                <a:lnTo>
                  <a:pt x="1675819" y="5421936"/>
                </a:lnTo>
                <a:lnTo>
                  <a:pt x="1752828" y="5241619"/>
                </a:lnTo>
                <a:cubicBezTo>
                  <a:pt x="2086340" y="4413186"/>
                  <a:pt x="2227178" y="3514010"/>
                  <a:pt x="2157208" y="2612913"/>
                </a:cubicBezTo>
                <a:cubicBezTo>
                  <a:pt x="2114914" y="2194278"/>
                  <a:pt x="2398977" y="1812449"/>
                  <a:pt x="2812383" y="1732250"/>
                </a:cubicBezTo>
                <a:lnTo>
                  <a:pt x="4089267" y="1484057"/>
                </a:lnTo>
                <a:cubicBezTo>
                  <a:pt x="4096522" y="1482631"/>
                  <a:pt x="4101239" y="1475596"/>
                  <a:pt x="4099812" y="1468347"/>
                </a:cubicBezTo>
                <a:cubicBezTo>
                  <a:pt x="4098384" y="1461099"/>
                  <a:pt x="4091344" y="1456386"/>
                  <a:pt x="4084089" y="1457812"/>
                </a:cubicBezTo>
                <a:close/>
                <a:moveTo>
                  <a:pt x="4069376" y="1383366"/>
                </a:moveTo>
                <a:lnTo>
                  <a:pt x="2784031" y="1633263"/>
                </a:lnTo>
                <a:cubicBezTo>
                  <a:pt x="2322921" y="1722686"/>
                  <a:pt x="2006352" y="2148955"/>
                  <a:pt x="2054348" y="2615815"/>
                </a:cubicBezTo>
                <a:cubicBezTo>
                  <a:pt x="2123944" y="3502213"/>
                  <a:pt x="1985822" y="4386866"/>
                  <a:pt x="1657855" y="5201853"/>
                </a:cubicBezTo>
                <a:lnTo>
                  <a:pt x="1586024" y="5370093"/>
                </a:lnTo>
                <a:lnTo>
                  <a:pt x="1609720" y="5383774"/>
                </a:lnTo>
                <a:lnTo>
                  <a:pt x="1683084" y="5211857"/>
                </a:lnTo>
                <a:cubicBezTo>
                  <a:pt x="2012481" y="4392903"/>
                  <a:pt x="2151138" y="3503994"/>
                  <a:pt x="2081120" y="2613355"/>
                </a:cubicBezTo>
                <a:cubicBezTo>
                  <a:pt x="2034476" y="2160229"/>
                  <a:pt x="2341668" y="1746445"/>
                  <a:pt x="2789209" y="1659571"/>
                </a:cubicBezTo>
                <a:lnTo>
                  <a:pt x="4074491" y="1409611"/>
                </a:lnTo>
                <a:cubicBezTo>
                  <a:pt x="4074756" y="1409567"/>
                  <a:pt x="4075015" y="1409517"/>
                  <a:pt x="4075274" y="1409460"/>
                </a:cubicBezTo>
                <a:cubicBezTo>
                  <a:pt x="4082485" y="1407832"/>
                  <a:pt x="4087013" y="1400672"/>
                  <a:pt x="4085383" y="1393467"/>
                </a:cubicBezTo>
                <a:cubicBezTo>
                  <a:pt x="4083754" y="1386262"/>
                  <a:pt x="4076588" y="1381738"/>
                  <a:pt x="4069376" y="1383366"/>
                </a:cubicBezTo>
                <a:close/>
                <a:moveTo>
                  <a:pt x="4055485" y="1308858"/>
                </a:moveTo>
                <a:lnTo>
                  <a:pt x="2761047" y="1560584"/>
                </a:lnTo>
                <a:cubicBezTo>
                  <a:pt x="2265436" y="1656347"/>
                  <a:pt x="1925415" y="2114893"/>
                  <a:pt x="1978070" y="2616509"/>
                </a:cubicBezTo>
                <a:cubicBezTo>
                  <a:pt x="2047858" y="3492232"/>
                  <a:pt x="1912073" y="4366435"/>
                  <a:pt x="1588386" y="5171785"/>
                </a:cubicBezTo>
                <a:lnTo>
                  <a:pt x="1520054" y="5332005"/>
                </a:lnTo>
                <a:lnTo>
                  <a:pt x="1543390" y="5345478"/>
                </a:lnTo>
                <a:lnTo>
                  <a:pt x="1613243" y="5181688"/>
                </a:lnTo>
                <a:cubicBezTo>
                  <a:pt x="1938509" y="4372418"/>
                  <a:pt x="2074980" y="3493968"/>
                  <a:pt x="2004906" y="2613986"/>
                </a:cubicBezTo>
                <a:cubicBezTo>
                  <a:pt x="1953545" y="2126135"/>
                  <a:pt x="2284195" y="1680088"/>
                  <a:pt x="2766225" y="1586955"/>
                </a:cubicBezTo>
                <a:lnTo>
                  <a:pt x="4060663" y="1335166"/>
                </a:lnTo>
                <a:cubicBezTo>
                  <a:pt x="4067930" y="1333740"/>
                  <a:pt x="4072666" y="1326687"/>
                  <a:pt x="4071239" y="1319425"/>
                </a:cubicBezTo>
                <a:cubicBezTo>
                  <a:pt x="4069812" y="1312157"/>
                  <a:pt x="4062753" y="1307432"/>
                  <a:pt x="4055485" y="1308858"/>
                </a:cubicBezTo>
                <a:close/>
                <a:moveTo>
                  <a:pt x="4040583" y="1234349"/>
                </a:moveTo>
                <a:lnTo>
                  <a:pt x="2737558" y="1487779"/>
                </a:lnTo>
                <a:cubicBezTo>
                  <a:pt x="2207722" y="1590198"/>
                  <a:pt x="1844623" y="2080932"/>
                  <a:pt x="1901983" y="2617077"/>
                </a:cubicBezTo>
                <a:cubicBezTo>
                  <a:pt x="1971774" y="3482304"/>
                  <a:pt x="1838134" y="4346198"/>
                  <a:pt x="1518537" y="5142023"/>
                </a:cubicBezTo>
                <a:lnTo>
                  <a:pt x="1453858" y="5293787"/>
                </a:lnTo>
                <a:lnTo>
                  <a:pt x="1477338" y="5307343"/>
                </a:lnTo>
                <a:lnTo>
                  <a:pt x="1543580" y="5151912"/>
                </a:lnTo>
                <a:cubicBezTo>
                  <a:pt x="1864733" y="4352195"/>
                  <a:pt x="1999001" y="3484072"/>
                  <a:pt x="1928819" y="2614617"/>
                </a:cubicBezTo>
                <a:cubicBezTo>
                  <a:pt x="1872912" y="2092256"/>
                  <a:pt x="2226602" y="1614109"/>
                  <a:pt x="2742799" y="1514213"/>
                </a:cubicBezTo>
                <a:lnTo>
                  <a:pt x="4045761" y="1260594"/>
                </a:lnTo>
                <a:cubicBezTo>
                  <a:pt x="4053016" y="1259106"/>
                  <a:pt x="4057752" y="1252103"/>
                  <a:pt x="4056432" y="1244822"/>
                </a:cubicBezTo>
                <a:cubicBezTo>
                  <a:pt x="4056426" y="1244791"/>
                  <a:pt x="4056419" y="1244759"/>
                  <a:pt x="4056413" y="1244728"/>
                </a:cubicBezTo>
                <a:cubicBezTo>
                  <a:pt x="4054910" y="1237491"/>
                  <a:pt x="4047819" y="1232848"/>
                  <a:pt x="4040583" y="1234349"/>
                </a:cubicBezTo>
                <a:close/>
                <a:moveTo>
                  <a:pt x="4026060" y="1160030"/>
                </a:moveTo>
                <a:lnTo>
                  <a:pt x="2714447" y="1415290"/>
                </a:lnTo>
                <a:cubicBezTo>
                  <a:pt x="2148115" y="1527210"/>
                  <a:pt x="1765909" y="2044416"/>
                  <a:pt x="1825769" y="2617708"/>
                </a:cubicBezTo>
                <a:cubicBezTo>
                  <a:pt x="1895583" y="3472339"/>
                  <a:pt x="1764085" y="4325818"/>
                  <a:pt x="1448574" y="5111997"/>
                </a:cubicBezTo>
                <a:lnTo>
                  <a:pt x="1387467" y="5255456"/>
                </a:lnTo>
                <a:lnTo>
                  <a:pt x="1410985" y="5269034"/>
                </a:lnTo>
                <a:lnTo>
                  <a:pt x="1473684" y="5121789"/>
                </a:lnTo>
                <a:cubicBezTo>
                  <a:pt x="1790675" y="4331664"/>
                  <a:pt x="1922750" y="3473931"/>
                  <a:pt x="1852542" y="2615058"/>
                </a:cubicBezTo>
                <a:cubicBezTo>
                  <a:pt x="1794071" y="2055330"/>
                  <a:pt x="2166995" y="1550805"/>
                  <a:pt x="2719625" y="1441598"/>
                </a:cubicBezTo>
                <a:lnTo>
                  <a:pt x="4031301" y="1186338"/>
                </a:lnTo>
                <a:cubicBezTo>
                  <a:pt x="4038588" y="1184906"/>
                  <a:pt x="4043336" y="1177847"/>
                  <a:pt x="4041909" y="1170566"/>
                </a:cubicBezTo>
                <a:cubicBezTo>
                  <a:pt x="4040387" y="1163323"/>
                  <a:pt x="4033334" y="1158636"/>
                  <a:pt x="4026060" y="1160030"/>
                </a:cubicBezTo>
                <a:close/>
                <a:moveTo>
                  <a:pt x="4011537" y="1085522"/>
                </a:moveTo>
                <a:lnTo>
                  <a:pt x="2690895" y="1342800"/>
                </a:lnTo>
                <a:cubicBezTo>
                  <a:pt x="2089834" y="1461471"/>
                  <a:pt x="1685212" y="2010095"/>
                  <a:pt x="1749302" y="2618528"/>
                </a:cubicBezTo>
                <a:cubicBezTo>
                  <a:pt x="1819246" y="3462624"/>
                  <a:pt x="1689992" y="4305782"/>
                  <a:pt x="1378644" y="5082431"/>
                </a:cubicBezTo>
                <a:lnTo>
                  <a:pt x="1321276" y="5217241"/>
                </a:lnTo>
                <a:lnTo>
                  <a:pt x="1344809" y="5230828"/>
                </a:lnTo>
                <a:lnTo>
                  <a:pt x="1403833" y="5092118"/>
                </a:lnTo>
                <a:cubicBezTo>
                  <a:pt x="1716719" y="4311575"/>
                  <a:pt x="1846610" y="3464198"/>
                  <a:pt x="1776327" y="2615879"/>
                </a:cubicBezTo>
                <a:cubicBezTo>
                  <a:pt x="1713689" y="2020757"/>
                  <a:pt x="2109093" y="1484751"/>
                  <a:pt x="2696325" y="1368919"/>
                </a:cubicBezTo>
                <a:lnTo>
                  <a:pt x="4016715" y="1111767"/>
                </a:lnTo>
                <a:cubicBezTo>
                  <a:pt x="4023970" y="1110278"/>
                  <a:pt x="4028706" y="1103275"/>
                  <a:pt x="4027386" y="1095995"/>
                </a:cubicBezTo>
                <a:cubicBezTo>
                  <a:pt x="4025896" y="1088733"/>
                  <a:pt x="4018805" y="1084052"/>
                  <a:pt x="4011537" y="1085522"/>
                </a:cubicBezTo>
                <a:close/>
                <a:moveTo>
                  <a:pt x="3996825" y="1011203"/>
                </a:moveTo>
                <a:lnTo>
                  <a:pt x="2667595" y="1269869"/>
                </a:lnTo>
                <a:cubicBezTo>
                  <a:pt x="2032311" y="1395290"/>
                  <a:pt x="1604704" y="1975712"/>
                  <a:pt x="1673467" y="2618844"/>
                </a:cubicBezTo>
                <a:cubicBezTo>
                  <a:pt x="1743385" y="3452347"/>
                  <a:pt x="1616289" y="4285098"/>
                  <a:pt x="1309084" y="5052141"/>
                </a:cubicBezTo>
                <a:lnTo>
                  <a:pt x="1255123" y="5179047"/>
                </a:lnTo>
                <a:lnTo>
                  <a:pt x="1278582" y="5192591"/>
                </a:lnTo>
                <a:lnTo>
                  <a:pt x="1334058" y="5062112"/>
                </a:lnTo>
                <a:cubicBezTo>
                  <a:pt x="1642811" y="4291148"/>
                  <a:pt x="1770516" y="3454137"/>
                  <a:pt x="1700177" y="2616383"/>
                </a:cubicBezTo>
                <a:cubicBezTo>
                  <a:pt x="1632929" y="1986563"/>
                  <a:pt x="2051317" y="1419075"/>
                  <a:pt x="2672899" y="1296114"/>
                </a:cubicBezTo>
                <a:lnTo>
                  <a:pt x="4002003" y="1037448"/>
                </a:lnTo>
                <a:cubicBezTo>
                  <a:pt x="4009258" y="1035959"/>
                  <a:pt x="4013993" y="1028956"/>
                  <a:pt x="4012674" y="1021675"/>
                </a:cubicBezTo>
                <a:cubicBezTo>
                  <a:pt x="4011184" y="1014414"/>
                  <a:pt x="4004093" y="1009733"/>
                  <a:pt x="3996825" y="1011203"/>
                </a:cubicBezTo>
                <a:close/>
                <a:moveTo>
                  <a:pt x="3982491" y="936505"/>
                </a:moveTo>
                <a:lnTo>
                  <a:pt x="2644611" y="1197190"/>
                </a:lnTo>
                <a:cubicBezTo>
                  <a:pt x="1974471" y="1329803"/>
                  <a:pt x="1524323" y="1941328"/>
                  <a:pt x="1597253" y="2619601"/>
                </a:cubicBezTo>
                <a:cubicBezTo>
                  <a:pt x="1667293" y="3442603"/>
                  <a:pt x="1542402" y="4265059"/>
                  <a:pt x="1239304" y="5022579"/>
                </a:cubicBezTo>
                <a:lnTo>
                  <a:pt x="1189037" y="5140893"/>
                </a:lnTo>
                <a:lnTo>
                  <a:pt x="1212404" y="5154384"/>
                </a:lnTo>
                <a:lnTo>
                  <a:pt x="1264254" y="5032331"/>
                </a:lnTo>
                <a:cubicBezTo>
                  <a:pt x="1568895" y="4270874"/>
                  <a:pt x="1694421" y="3444154"/>
                  <a:pt x="1624026" y="2616888"/>
                </a:cubicBezTo>
                <a:cubicBezTo>
                  <a:pt x="1552611" y="1952495"/>
                  <a:pt x="1993225" y="1353462"/>
                  <a:pt x="2649915" y="1223561"/>
                </a:cubicBezTo>
                <a:lnTo>
                  <a:pt x="3987921" y="962687"/>
                </a:lnTo>
                <a:cubicBezTo>
                  <a:pt x="3995114" y="961230"/>
                  <a:pt x="3999774" y="954233"/>
                  <a:pt x="3998340" y="947041"/>
                </a:cubicBezTo>
                <a:cubicBezTo>
                  <a:pt x="3996850" y="939773"/>
                  <a:pt x="3989772" y="935073"/>
                  <a:pt x="3982491" y="936505"/>
                </a:cubicBezTo>
                <a:close/>
                <a:moveTo>
                  <a:pt x="3968347" y="862123"/>
                </a:moveTo>
                <a:lnTo>
                  <a:pt x="2621501" y="1124889"/>
                </a:lnTo>
                <a:cubicBezTo>
                  <a:pt x="1916884" y="1264191"/>
                  <a:pt x="1443815" y="1907197"/>
                  <a:pt x="1521166" y="2620610"/>
                </a:cubicBezTo>
                <a:cubicBezTo>
                  <a:pt x="1591274" y="3432981"/>
                  <a:pt x="1468578" y="4245010"/>
                  <a:pt x="1169606" y="4992875"/>
                </a:cubicBezTo>
                <a:lnTo>
                  <a:pt x="1122962" y="5102744"/>
                </a:lnTo>
                <a:lnTo>
                  <a:pt x="1146248" y="5116188"/>
                </a:lnTo>
                <a:lnTo>
                  <a:pt x="1194551" y="5002394"/>
                </a:lnTo>
                <a:cubicBezTo>
                  <a:pt x="1495058" y="4250561"/>
                  <a:pt x="1618371" y="3434243"/>
                  <a:pt x="1547875" y="2617582"/>
                </a:cubicBezTo>
                <a:cubicBezTo>
                  <a:pt x="1472166" y="1918111"/>
                  <a:pt x="1935891" y="1287597"/>
                  <a:pt x="2626994" y="1150882"/>
                </a:cubicBezTo>
                <a:lnTo>
                  <a:pt x="3973525" y="888431"/>
                </a:lnTo>
                <a:cubicBezTo>
                  <a:pt x="3980793" y="887005"/>
                  <a:pt x="3985529" y="879958"/>
                  <a:pt x="3984101" y="872690"/>
                </a:cubicBezTo>
                <a:cubicBezTo>
                  <a:pt x="3982674" y="865422"/>
                  <a:pt x="3975615" y="860697"/>
                  <a:pt x="3968347" y="862123"/>
                </a:cubicBezTo>
                <a:close/>
                <a:moveTo>
                  <a:pt x="2576037" y="2475"/>
                </a:moveTo>
                <a:lnTo>
                  <a:pt x="2571750" y="0"/>
                </a:lnTo>
                <a:lnTo>
                  <a:pt x="2569593" y="3737"/>
                </a:lnTo>
                <a:close/>
                <a:moveTo>
                  <a:pt x="2676037" y="60210"/>
                </a:moveTo>
                <a:lnTo>
                  <a:pt x="2640711" y="39815"/>
                </a:lnTo>
                <a:lnTo>
                  <a:pt x="2537045" y="60112"/>
                </a:lnTo>
                <a:lnTo>
                  <a:pt x="2519261" y="90915"/>
                </a:lnTo>
                <a:close/>
                <a:moveTo>
                  <a:pt x="2775934" y="117886"/>
                </a:moveTo>
                <a:lnTo>
                  <a:pt x="2740624" y="97499"/>
                </a:lnTo>
                <a:lnTo>
                  <a:pt x="2486769" y="147191"/>
                </a:lnTo>
                <a:lnTo>
                  <a:pt x="2468990" y="177986"/>
                </a:lnTo>
                <a:close/>
                <a:moveTo>
                  <a:pt x="2875607" y="175432"/>
                </a:moveTo>
                <a:lnTo>
                  <a:pt x="2840431" y="155123"/>
                </a:lnTo>
                <a:lnTo>
                  <a:pt x="2436576" y="234129"/>
                </a:lnTo>
                <a:lnTo>
                  <a:pt x="2418876" y="264786"/>
                </a:lnTo>
                <a:close/>
                <a:moveTo>
                  <a:pt x="2975594" y="233159"/>
                </a:moveTo>
                <a:lnTo>
                  <a:pt x="2940418" y="212851"/>
                </a:lnTo>
                <a:lnTo>
                  <a:pt x="2386287" y="321231"/>
                </a:lnTo>
                <a:lnTo>
                  <a:pt x="2368410" y="352196"/>
                </a:lnTo>
                <a:lnTo>
                  <a:pt x="2371327" y="351478"/>
                </a:lnTo>
                <a:close/>
                <a:moveTo>
                  <a:pt x="3075640" y="290921"/>
                </a:moveTo>
                <a:lnTo>
                  <a:pt x="3040348" y="270545"/>
                </a:lnTo>
                <a:lnTo>
                  <a:pt x="2389323" y="397849"/>
                </a:lnTo>
                <a:lnTo>
                  <a:pt x="2334154" y="411528"/>
                </a:lnTo>
                <a:lnTo>
                  <a:pt x="2315502" y="443835"/>
                </a:lnTo>
                <a:lnTo>
                  <a:pt x="2394627" y="424220"/>
                </a:lnTo>
                <a:close/>
                <a:moveTo>
                  <a:pt x="3175538" y="348597"/>
                </a:moveTo>
                <a:lnTo>
                  <a:pt x="3140418" y="328321"/>
                </a:lnTo>
                <a:lnTo>
                  <a:pt x="2412496" y="470590"/>
                </a:lnTo>
                <a:lnTo>
                  <a:pt x="2281274" y="503119"/>
                </a:lnTo>
                <a:lnTo>
                  <a:pt x="2262691" y="535306"/>
                </a:lnTo>
                <a:lnTo>
                  <a:pt x="2417864" y="496836"/>
                </a:lnTo>
                <a:close/>
                <a:moveTo>
                  <a:pt x="3275431" y="406271"/>
                </a:moveTo>
                <a:lnTo>
                  <a:pt x="3240812" y="386283"/>
                </a:lnTo>
                <a:lnTo>
                  <a:pt x="2435796" y="543585"/>
                </a:lnTo>
                <a:cubicBezTo>
                  <a:pt x="2375005" y="555596"/>
                  <a:pt x="2315424" y="570393"/>
                  <a:pt x="2257167" y="587822"/>
                </a:cubicBezTo>
                <a:lnTo>
                  <a:pt x="2226054" y="598765"/>
                </a:lnTo>
                <a:lnTo>
                  <a:pt x="2205753" y="633926"/>
                </a:lnTo>
                <a:lnTo>
                  <a:pt x="2264841" y="613129"/>
                </a:lnTo>
                <a:cubicBezTo>
                  <a:pt x="2322283" y="595926"/>
                  <a:pt x="2381031" y="581316"/>
                  <a:pt x="2440974" y="569451"/>
                </a:cubicBezTo>
                <a:close/>
                <a:moveTo>
                  <a:pt x="3375392" y="463983"/>
                </a:moveTo>
                <a:lnTo>
                  <a:pt x="3340350" y="443751"/>
                </a:lnTo>
                <a:lnTo>
                  <a:pt x="2459222" y="615885"/>
                </a:lnTo>
                <a:cubicBezTo>
                  <a:pt x="2400558" y="627478"/>
                  <a:pt x="2343062" y="641758"/>
                  <a:pt x="2286845" y="658576"/>
                </a:cubicBezTo>
                <a:lnTo>
                  <a:pt x="2167241" y="700632"/>
                </a:lnTo>
                <a:lnTo>
                  <a:pt x="2146734" y="736150"/>
                </a:lnTo>
                <a:lnTo>
                  <a:pt x="2294298" y="684230"/>
                </a:lnTo>
                <a:cubicBezTo>
                  <a:pt x="2349692" y="667648"/>
                  <a:pt x="2406345" y="653565"/>
                  <a:pt x="2464148" y="642130"/>
                </a:cubicBezTo>
                <a:close/>
                <a:moveTo>
                  <a:pt x="3475571" y="521822"/>
                </a:moveTo>
                <a:lnTo>
                  <a:pt x="3440382" y="501505"/>
                </a:lnTo>
                <a:lnTo>
                  <a:pt x="2482207" y="688690"/>
                </a:lnTo>
                <a:cubicBezTo>
                  <a:pt x="2369164" y="711039"/>
                  <a:pt x="2260621" y="743740"/>
                  <a:pt x="2157418" y="785641"/>
                </a:cubicBezTo>
                <a:lnTo>
                  <a:pt x="2103883" y="810370"/>
                </a:lnTo>
                <a:lnTo>
                  <a:pt x="2080642" y="850624"/>
                </a:lnTo>
                <a:lnTo>
                  <a:pt x="2167626" y="810407"/>
                </a:lnTo>
                <a:cubicBezTo>
                  <a:pt x="2269268" y="769091"/>
                  <a:pt x="2376173" y="736828"/>
                  <a:pt x="2487510" y="714746"/>
                </a:cubicBezTo>
                <a:close/>
                <a:moveTo>
                  <a:pt x="3575715" y="579640"/>
                </a:moveTo>
                <a:lnTo>
                  <a:pt x="3540445" y="559276"/>
                </a:lnTo>
                <a:lnTo>
                  <a:pt x="2505443" y="761243"/>
                </a:lnTo>
                <a:cubicBezTo>
                  <a:pt x="2342285" y="793513"/>
                  <a:pt x="2188863" y="848183"/>
                  <a:pt x="2047910" y="921524"/>
                </a:cubicBezTo>
                <a:lnTo>
                  <a:pt x="2035568" y="928695"/>
                </a:lnTo>
                <a:lnTo>
                  <a:pt x="2008623" y="975366"/>
                </a:lnTo>
                <a:lnTo>
                  <a:pt x="2060276" y="945343"/>
                </a:lnTo>
                <a:cubicBezTo>
                  <a:pt x="2199019" y="873126"/>
                  <a:pt x="2350031" y="819285"/>
                  <a:pt x="2510621" y="787488"/>
                </a:cubicBezTo>
                <a:close/>
                <a:moveTo>
                  <a:pt x="3675634" y="637328"/>
                </a:moveTo>
                <a:lnTo>
                  <a:pt x="3640173" y="616855"/>
                </a:lnTo>
                <a:lnTo>
                  <a:pt x="2528680" y="833796"/>
                </a:lnTo>
                <a:cubicBezTo>
                  <a:pt x="2326991" y="873530"/>
                  <a:pt x="2136480" y="950457"/>
                  <a:pt x="1966063" y="1058906"/>
                </a:cubicBezTo>
                <a:lnTo>
                  <a:pt x="1956512" y="1065624"/>
                </a:lnTo>
                <a:lnTo>
                  <a:pt x="1924686" y="1120749"/>
                </a:lnTo>
                <a:lnTo>
                  <a:pt x="1972297" y="1086831"/>
                </a:lnTo>
                <a:cubicBezTo>
                  <a:pt x="2139078" y="979252"/>
                  <a:pt x="2328327" y="900938"/>
                  <a:pt x="2533921" y="860230"/>
                </a:cubicBezTo>
                <a:close/>
                <a:moveTo>
                  <a:pt x="3775430" y="694945"/>
                </a:moveTo>
                <a:lnTo>
                  <a:pt x="3739942" y="674456"/>
                </a:lnTo>
                <a:lnTo>
                  <a:pt x="2551980" y="906222"/>
                </a:lnTo>
                <a:cubicBezTo>
                  <a:pt x="2299406" y="956260"/>
                  <a:pt x="2072880" y="1062696"/>
                  <a:pt x="1883548" y="1210367"/>
                </a:cubicBezTo>
                <a:lnTo>
                  <a:pt x="1862566" y="1228344"/>
                </a:lnTo>
                <a:lnTo>
                  <a:pt x="1822113" y="1298411"/>
                </a:lnTo>
                <a:lnTo>
                  <a:pt x="1900091" y="1231612"/>
                </a:lnTo>
                <a:cubicBezTo>
                  <a:pt x="2086187" y="1086494"/>
                  <a:pt x="2308843" y="981914"/>
                  <a:pt x="2557094" y="932783"/>
                </a:cubicBezTo>
                <a:close/>
                <a:moveTo>
                  <a:pt x="3875651" y="752808"/>
                </a:moveTo>
                <a:lnTo>
                  <a:pt x="3840301" y="732399"/>
                </a:lnTo>
                <a:lnTo>
                  <a:pt x="2574964" y="979279"/>
                </a:lnTo>
                <a:cubicBezTo>
                  <a:pt x="2236611" y="1046323"/>
                  <a:pt x="1946964" y="1219102"/>
                  <a:pt x="1735391" y="1457855"/>
                </a:cubicBezTo>
                <a:lnTo>
                  <a:pt x="1716684" y="1481018"/>
                </a:lnTo>
                <a:lnTo>
                  <a:pt x="1446983" y="1948155"/>
                </a:lnTo>
                <a:lnTo>
                  <a:pt x="1412225" y="2055959"/>
                </a:lnTo>
                <a:cubicBezTo>
                  <a:pt x="1363622" y="2234653"/>
                  <a:pt x="1347363" y="2425617"/>
                  <a:pt x="1368927" y="2621430"/>
                </a:cubicBezTo>
                <a:cubicBezTo>
                  <a:pt x="1440108" y="3421786"/>
                  <a:pt x="1318317" y="4222030"/>
                  <a:pt x="1020508" y="4957395"/>
                </a:cubicBezTo>
                <a:lnTo>
                  <a:pt x="990802" y="5026441"/>
                </a:lnTo>
                <a:lnTo>
                  <a:pt x="1013845" y="5039745"/>
                </a:lnTo>
                <a:lnTo>
                  <a:pt x="1054986" y="4942653"/>
                </a:lnTo>
                <a:cubicBezTo>
                  <a:pt x="1347255" y="4209934"/>
                  <a:pt x="1466195" y="3414294"/>
                  <a:pt x="1395573" y="2618718"/>
                </a:cubicBezTo>
                <a:cubicBezTo>
                  <a:pt x="1311025" y="1849533"/>
                  <a:pt x="1820275" y="1155929"/>
                  <a:pt x="2580079" y="1005588"/>
                </a:cubicBezTo>
                <a:close/>
                <a:moveTo>
                  <a:pt x="3968634" y="806492"/>
                </a:moveTo>
                <a:lnTo>
                  <a:pt x="3940438" y="790213"/>
                </a:lnTo>
                <a:lnTo>
                  <a:pt x="2598138" y="1051895"/>
                </a:lnTo>
                <a:cubicBezTo>
                  <a:pt x="1859361" y="1197947"/>
                  <a:pt x="1363307" y="1872750"/>
                  <a:pt x="1445141" y="2620989"/>
                </a:cubicBezTo>
                <a:cubicBezTo>
                  <a:pt x="1515328" y="3422833"/>
                  <a:pt x="1394837" y="4224537"/>
                  <a:pt x="1100009" y="4962870"/>
                </a:cubicBezTo>
                <a:lnTo>
                  <a:pt x="1056869" y="5064585"/>
                </a:lnTo>
                <a:lnTo>
                  <a:pt x="1080039" y="5077962"/>
                </a:lnTo>
                <a:lnTo>
                  <a:pt x="1124702" y="4972656"/>
                </a:lnTo>
                <a:cubicBezTo>
                  <a:pt x="1421112" y="4230361"/>
                  <a:pt x="1542263" y="3424360"/>
                  <a:pt x="1471724" y="2618213"/>
                </a:cubicBezTo>
                <a:cubicBezTo>
                  <a:pt x="1391090" y="1883790"/>
                  <a:pt x="1878178" y="1221731"/>
                  <a:pt x="2603442" y="1078203"/>
                </a:cubicBezTo>
                <a:lnTo>
                  <a:pt x="3958686" y="813985"/>
                </a:lnTo>
                <a:cubicBezTo>
                  <a:pt x="3959236" y="813910"/>
                  <a:pt x="3959785" y="813802"/>
                  <a:pt x="3960322" y="813657"/>
                </a:cubicBezTo>
                <a:cubicBezTo>
                  <a:pt x="3963911" y="812711"/>
                  <a:pt x="3966776" y="810399"/>
                  <a:pt x="3968507" y="807427"/>
                </a:cubicBezTo>
                <a:close/>
              </a:path>
            </a:pathLst>
          </a:custGeom>
          <a:solidFill>
            <a:schemeClr val="tx2"/>
          </a:solidFill>
          <a:ln w="6308" cap="flat">
            <a:noFill/>
            <a:prstDash val="solid"/>
            <a:miter/>
          </a:ln>
        </p:spPr>
        <p:txBody>
          <a:bodyPr rtlCol="0" anchor="ctr"/>
          <a:lstStyle/>
          <a:p>
            <a:pPr defTabSz="1219170">
              <a:buClr>
                <a:srgbClr val="000000"/>
              </a:buClr>
            </a:pPr>
            <a:endParaRPr lang="en-US" sz="1867" kern="0">
              <a:solidFill>
                <a:srgbClr val="000000"/>
              </a:solidFill>
              <a:latin typeface="Arial"/>
              <a:cs typeface="Arial"/>
              <a:sym typeface="Arial"/>
            </a:endParaRPr>
          </a:p>
        </p:txBody>
      </p:sp>
      <p:cxnSp>
        <p:nvCxnSpPr>
          <p:cNvPr id="9" name="Straight Connector 8">
            <a:extLst>
              <a:ext uri="{FF2B5EF4-FFF2-40B4-BE49-F238E27FC236}">
                <a16:creationId xmlns:a16="http://schemas.microsoft.com/office/drawing/2014/main" id="{0328540D-B35F-434B-6EAE-432A89ADB023}"/>
              </a:ext>
            </a:extLst>
          </p:cNvPr>
          <p:cNvCxnSpPr>
            <a:cxnSpLocks/>
          </p:cNvCxnSpPr>
          <p:nvPr/>
        </p:nvCxnSpPr>
        <p:spPr>
          <a:xfrm>
            <a:off x="4795346" y="4078015"/>
            <a:ext cx="2601309" cy="0"/>
          </a:xfrm>
          <a:prstGeom prst="line">
            <a:avLst/>
          </a:prstGeom>
          <a:noFill/>
          <a:ln w="25400" cap="rnd">
            <a:solidFill>
              <a:schemeClr val="accent4"/>
            </a:solidFill>
          </a:ln>
          <a:effectLst>
            <a:glow rad="88900">
              <a:schemeClr val="accent4">
                <a:satMod val="175000"/>
                <a:alpha val="20000"/>
              </a:schemeClr>
            </a:glow>
          </a:effectLst>
        </p:spPr>
        <p:style>
          <a:lnRef idx="2">
            <a:schemeClr val="accent1">
              <a:shade val="50000"/>
            </a:schemeClr>
          </a:lnRef>
          <a:fillRef idx="1">
            <a:schemeClr val="accent1"/>
          </a:fillRef>
          <a:effectRef idx="0">
            <a:schemeClr val="accent1"/>
          </a:effectRef>
          <a:fontRef idx="minor">
            <a:schemeClr val="lt1"/>
          </a:fontRef>
        </p:style>
      </p:cxnSp>
      <p:sp>
        <p:nvSpPr>
          <p:cNvPr id="2" name="Title 1">
            <a:extLst>
              <a:ext uri="{FF2B5EF4-FFF2-40B4-BE49-F238E27FC236}">
                <a16:creationId xmlns:a16="http://schemas.microsoft.com/office/drawing/2014/main" id="{3B06A181-681F-AAC6-ADE0-7A99E5DC8BC4}"/>
              </a:ext>
            </a:extLst>
          </p:cNvPr>
          <p:cNvSpPr>
            <a:spLocks noGrp="1"/>
          </p:cNvSpPr>
          <p:nvPr>
            <p:ph type="title" idx="4294967295"/>
          </p:nvPr>
        </p:nvSpPr>
        <p:spPr>
          <a:xfrm>
            <a:off x="3360308" y="2808199"/>
            <a:ext cx="5471384" cy="1011767"/>
          </a:xfrm>
        </p:spPr>
        <p:txBody>
          <a:bodyPr/>
          <a:lstStyle/>
          <a:p>
            <a:pPr algn="ctr"/>
            <a:r>
              <a:rPr lang="en-US" sz="4800" dirty="0"/>
              <a:t>Enrollment</a:t>
            </a:r>
          </a:p>
        </p:txBody>
      </p:sp>
      <p:sp>
        <p:nvSpPr>
          <p:cNvPr id="3" name="Text Placeholder 4">
            <a:extLst>
              <a:ext uri="{FF2B5EF4-FFF2-40B4-BE49-F238E27FC236}">
                <a16:creationId xmlns:a16="http://schemas.microsoft.com/office/drawing/2014/main" id="{97430B78-F702-437C-75DC-B66743E54382}"/>
              </a:ext>
            </a:extLst>
          </p:cNvPr>
          <p:cNvSpPr txBox="1">
            <a:spLocks/>
          </p:cNvSpPr>
          <p:nvPr/>
        </p:nvSpPr>
        <p:spPr>
          <a:xfrm>
            <a:off x="3360308" y="4336065"/>
            <a:ext cx="5471384" cy="461345"/>
          </a:xfrm>
          <a:prstGeom prst="rect">
            <a:avLst/>
          </a:prstGeom>
        </p:spPr>
        <p:txBody>
          <a:bodyPr/>
          <a:lstStyle>
            <a:lvl1pPr marL="306910" indent="-306910" algn="l"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1867" b="0" i="0" kern="1200">
                <a:solidFill>
                  <a:schemeClr val="bg1"/>
                </a:solidFill>
                <a:latin typeface="+mn-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dirty="0"/>
              <a:t>New and Existing Users</a:t>
            </a:r>
          </a:p>
        </p:txBody>
      </p:sp>
      <p:sp>
        <p:nvSpPr>
          <p:cNvPr id="4" name="Slide Number Placeholder 11">
            <a:extLst>
              <a:ext uri="{FF2B5EF4-FFF2-40B4-BE49-F238E27FC236}">
                <a16:creationId xmlns:a16="http://schemas.microsoft.com/office/drawing/2014/main" id="{17EBA81F-CCD7-B7F3-A3ED-C7AAB0A1AE83}"/>
              </a:ext>
            </a:extLst>
          </p:cNvPr>
          <p:cNvSpPr txBox="1">
            <a:spLocks/>
          </p:cNvSpPr>
          <p:nvPr/>
        </p:nvSpPr>
        <p:spPr>
          <a:xfrm>
            <a:off x="609600" y="6356351"/>
            <a:ext cx="558800" cy="366183"/>
          </a:xfrm>
          <a:prstGeom prst="rect">
            <a:avLst/>
          </a:prstGeom>
        </p:spPr>
        <p:txBody>
          <a:bodyPr vert="horz" lIns="91440" tIns="45720" rIns="91440" bIns="45720" rtlCol="0" anchor="ctr"/>
          <a:lstStyle>
            <a:defPPr>
              <a:defRPr lang="en-US"/>
            </a:defPPr>
            <a:lvl1pPr marL="0" marR="0" algn="l" defTabSz="914400" rtl="0" eaLnBrk="1" latinLnBrk="0" hangingPunct="1">
              <a:lnSpc>
                <a:spcPct val="100000"/>
              </a:lnSpc>
              <a:spcBef>
                <a:spcPts val="0"/>
              </a:spcBef>
              <a:spcAft>
                <a:spcPts val="0"/>
              </a:spcAft>
              <a:buClr>
                <a:srgbClr val="000000"/>
              </a:buClr>
              <a:buFont typeface="Arial"/>
              <a:defRPr lang="en-US" sz="933" b="0" i="0" u="none" strike="noStrike" kern="1200" cap="none" smtClean="0">
                <a:solidFill>
                  <a:schemeClr val="tx1"/>
                </a:solidFill>
                <a:latin typeface="+mj-lt"/>
                <a:ea typeface="Arial"/>
                <a:cs typeface="Arial"/>
                <a:sym typeface="Aria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F7CADEA9-0AFC-B549-B690-A46B9B6402E4}" type="slidenum">
              <a:rPr lang="en-US" smtClean="0">
                <a:solidFill>
                  <a:srgbClr val="5B6670"/>
                </a:solidFill>
                <a:latin typeface="Montserrat Bold" panose="020B0604020202020204"/>
              </a:rPr>
              <a:pPr>
                <a:defRPr/>
              </a:pPr>
              <a:t>5</a:t>
            </a:fld>
            <a:endParaRPr lang="en-US">
              <a:solidFill>
                <a:srgbClr val="5B6670"/>
              </a:solidFill>
              <a:latin typeface="Montserrat Bold" panose="020B0604020202020204"/>
            </a:endParaRPr>
          </a:p>
        </p:txBody>
      </p:sp>
      <p:cxnSp>
        <p:nvCxnSpPr>
          <p:cNvPr id="5" name="Straight Connector 4">
            <a:extLst>
              <a:ext uri="{FF2B5EF4-FFF2-40B4-BE49-F238E27FC236}">
                <a16:creationId xmlns:a16="http://schemas.microsoft.com/office/drawing/2014/main" id="{E874E666-7F36-AFD5-350E-EC00108C9CAC}"/>
              </a:ext>
            </a:extLst>
          </p:cNvPr>
          <p:cNvCxnSpPr/>
          <p:nvPr/>
        </p:nvCxnSpPr>
        <p:spPr>
          <a:xfrm>
            <a:off x="8983095" y="6460193"/>
            <a:ext cx="0" cy="182880"/>
          </a:xfrm>
          <a:prstGeom prst="line">
            <a:avLst/>
          </a:prstGeom>
          <a:ln w="12700" cap="sq"/>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ED287C3A-0FA3-4669-EDBD-65D0E64F4F2F}"/>
              </a:ext>
            </a:extLst>
          </p:cNvPr>
          <p:cNvSpPr txBox="1"/>
          <p:nvPr/>
        </p:nvSpPr>
        <p:spPr>
          <a:xfrm>
            <a:off x="9147175" y="6396340"/>
            <a:ext cx="2600320" cy="307777"/>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3F3F3"/>
                </a:solidFill>
                <a:effectLst/>
                <a:uLnTx/>
                <a:uFillTx/>
                <a:latin typeface="Montserrat Bold" panose="020B0604020202020204"/>
                <a:ea typeface="+mn-ea"/>
                <a:cs typeface="+mn-cs"/>
              </a:rPr>
              <a:t>Autobooks Training</a:t>
            </a:r>
            <a:r>
              <a:rPr kumimoji="0" lang="en-US" sz="1400" b="0" i="0" u="none" strike="noStrike" kern="1200" cap="none" spc="0" normalizeH="0" baseline="0" noProof="0" dirty="0">
                <a:ln>
                  <a:noFill/>
                </a:ln>
                <a:solidFill>
                  <a:srgbClr val="F3F3F3"/>
                </a:solidFill>
                <a:effectLst/>
                <a:uLnTx/>
                <a:uFillTx/>
                <a:latin typeface="Montserrat Light" panose="02020603050405020304"/>
                <a:ea typeface="+mn-ea"/>
                <a:cs typeface="+mn-cs"/>
              </a:rPr>
              <a:t> 2023</a:t>
            </a:r>
          </a:p>
        </p:txBody>
      </p:sp>
    </p:spTree>
    <p:extLst>
      <p:ext uri="{BB962C8B-B14F-4D97-AF65-F5344CB8AC3E}">
        <p14:creationId xmlns:p14="http://schemas.microsoft.com/office/powerpoint/2010/main" val="3134797751"/>
      </p:ext>
    </p:extLst>
  </p:cSld>
  <p:clrMapOvr>
    <a:masterClrMapping/>
  </p:clrMapOvr>
  <p:transition spd="slow">
    <p:push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08228-0C79-D268-8C06-135608D141AD}"/>
              </a:ext>
            </a:extLst>
          </p:cNvPr>
          <p:cNvSpPr>
            <a:spLocks noGrp="1"/>
          </p:cNvSpPr>
          <p:nvPr>
            <p:ph type="title"/>
          </p:nvPr>
        </p:nvSpPr>
        <p:spPr>
          <a:xfrm>
            <a:off x="609602" y="727680"/>
            <a:ext cx="3932237" cy="1421928"/>
          </a:xfrm>
        </p:spPr>
        <p:txBody>
          <a:bodyPr/>
          <a:lstStyle/>
          <a:p>
            <a:r>
              <a:rPr lang="en-US" dirty="0"/>
              <a:t>Supported Devices &amp; Requirements</a:t>
            </a:r>
          </a:p>
        </p:txBody>
      </p:sp>
      <p:sp>
        <p:nvSpPr>
          <p:cNvPr id="5" name="Slide Number Placeholder 4">
            <a:extLst>
              <a:ext uri="{FF2B5EF4-FFF2-40B4-BE49-F238E27FC236}">
                <a16:creationId xmlns:a16="http://schemas.microsoft.com/office/drawing/2014/main" id="{6DD15363-2B42-39BC-EF32-083C389B75AB}"/>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A2A9AD"/>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6</a:t>
            </a:fld>
            <a:endParaRPr kumimoji="0" lang="en-US" sz="933" b="0" i="0" u="none" strike="noStrike" kern="1200" cap="none" spc="0" normalizeH="0" baseline="0" noProof="0">
              <a:ln>
                <a:noFill/>
              </a:ln>
              <a:solidFill>
                <a:srgbClr val="A2A9AD"/>
              </a:solidFill>
              <a:effectLst/>
              <a:uLnTx/>
              <a:uFillTx/>
              <a:latin typeface="Montserrat Bold" panose="020B0604020202020204"/>
              <a:cs typeface="Arial"/>
              <a:sym typeface="Arial"/>
            </a:endParaRPr>
          </a:p>
        </p:txBody>
      </p:sp>
      <p:sp>
        <p:nvSpPr>
          <p:cNvPr id="4" name="TextBox 3">
            <a:extLst>
              <a:ext uri="{FF2B5EF4-FFF2-40B4-BE49-F238E27FC236}">
                <a16:creationId xmlns:a16="http://schemas.microsoft.com/office/drawing/2014/main" id="{82034ADB-06B9-A0C6-5B0F-7D46194C4198}"/>
              </a:ext>
            </a:extLst>
          </p:cNvPr>
          <p:cNvSpPr txBox="1"/>
          <p:nvPr/>
        </p:nvSpPr>
        <p:spPr>
          <a:xfrm>
            <a:off x="520700" y="2853077"/>
            <a:ext cx="5219700" cy="2799805"/>
          </a:xfrm>
          <a:prstGeom prst="rect">
            <a:avLst/>
          </a:prstGeom>
          <a:noFill/>
        </p:spPr>
        <p:txBody>
          <a:bodyPr wrap="square" rtlCol="0">
            <a:spAutoFit/>
          </a:bodyPr>
          <a:lstStyle/>
          <a:p>
            <a:pPr algn="l">
              <a:lnSpc>
                <a:spcPct val="150000"/>
              </a:lnSpc>
            </a:pPr>
            <a:r>
              <a:rPr lang="en-US" sz="2400" dirty="0">
                <a:solidFill>
                  <a:schemeClr val="bg1"/>
                </a:solidFill>
                <a:latin typeface="+mn-lt"/>
              </a:rPr>
              <a:t>Requirements:</a:t>
            </a:r>
          </a:p>
          <a:p>
            <a:pPr marL="171450" indent="-171450" algn="l">
              <a:lnSpc>
                <a:spcPct val="150000"/>
              </a:lnSpc>
              <a:buFont typeface="Arial" panose="020B0604020202020204" pitchFamily="34" charset="0"/>
              <a:buChar char="•"/>
            </a:pPr>
            <a:r>
              <a:rPr lang="en-US" sz="2400" dirty="0">
                <a:solidFill>
                  <a:schemeClr val="bg1"/>
                </a:solidFill>
              </a:rPr>
              <a:t>Apple iPhone XS or later</a:t>
            </a:r>
          </a:p>
          <a:p>
            <a:pPr marL="171450" indent="-171450" algn="l">
              <a:lnSpc>
                <a:spcPct val="150000"/>
              </a:lnSpc>
              <a:buFont typeface="Arial" panose="020B0604020202020204" pitchFamily="34" charset="0"/>
              <a:buChar char="•"/>
            </a:pPr>
            <a:r>
              <a:rPr lang="en-US" sz="2400" dirty="0">
                <a:solidFill>
                  <a:schemeClr val="bg1"/>
                </a:solidFill>
                <a:latin typeface="+mn-lt"/>
              </a:rPr>
              <a:t>Running iOS Version 15.5 or later</a:t>
            </a:r>
            <a:endParaRPr lang="en-US" sz="2400" dirty="0">
              <a:solidFill>
                <a:schemeClr val="bg1"/>
              </a:solidFill>
            </a:endParaRPr>
          </a:p>
          <a:p>
            <a:pPr marL="171450" indent="-171450" algn="l">
              <a:lnSpc>
                <a:spcPct val="150000"/>
              </a:lnSpc>
              <a:buFont typeface="Arial" panose="020B0604020202020204" pitchFamily="34" charset="0"/>
              <a:buChar char="•"/>
            </a:pPr>
            <a:r>
              <a:rPr lang="en-US" sz="2400" dirty="0">
                <a:solidFill>
                  <a:schemeClr val="bg1"/>
                </a:solidFill>
                <a:latin typeface="+mn-lt"/>
              </a:rPr>
              <a:t>Need help identifying your phone model? Check </a:t>
            </a:r>
            <a:r>
              <a:rPr lang="en-US" sz="2400" dirty="0">
                <a:solidFill>
                  <a:schemeClr val="accent1"/>
                </a:solidFill>
                <a:latin typeface="+mn-lt"/>
                <a:hlinkClick r:id="rId3">
                  <a:extLst>
                    <a:ext uri="{A12FA001-AC4F-418D-AE19-62706E023703}">
                      <ahyp:hlinkClr xmlns:ahyp="http://schemas.microsoft.com/office/drawing/2018/hyperlinkcolor" val="tx"/>
                    </a:ext>
                  </a:extLst>
                </a:hlinkClick>
              </a:rPr>
              <a:t>here</a:t>
            </a:r>
            <a:endParaRPr lang="en-US" sz="2400" dirty="0">
              <a:solidFill>
                <a:schemeClr val="accent1"/>
              </a:solidFill>
              <a:latin typeface="+mn-lt"/>
            </a:endParaRPr>
          </a:p>
        </p:txBody>
      </p:sp>
      <p:pic>
        <p:nvPicPr>
          <p:cNvPr id="19" name="Picture 18" descr="A screen shot of a cell phone&#10;&#10;Description automatically generated with medium confidence">
            <a:extLst>
              <a:ext uri="{FF2B5EF4-FFF2-40B4-BE49-F238E27FC236}">
                <a16:creationId xmlns:a16="http://schemas.microsoft.com/office/drawing/2014/main" id="{7A1A5380-DAD9-B730-B6D6-1CBDE13B5FE2}"/>
              </a:ext>
            </a:extLst>
          </p:cNvPr>
          <p:cNvPicPr>
            <a:picLocks noChangeAspect="1"/>
          </p:cNvPicPr>
          <p:nvPr/>
        </p:nvPicPr>
        <p:blipFill>
          <a:blip r:embed="rId4"/>
          <a:stretch>
            <a:fillRect/>
          </a:stretch>
        </p:blipFill>
        <p:spPr>
          <a:xfrm>
            <a:off x="5740400" y="1269010"/>
            <a:ext cx="3143929" cy="5106097"/>
          </a:xfrm>
          <a:prstGeom prst="rect">
            <a:avLst/>
          </a:prstGeom>
        </p:spPr>
      </p:pic>
      <p:pic>
        <p:nvPicPr>
          <p:cNvPr id="23" name="Picture 22" descr="A close up of a watch&#10;&#10;Description automatically generated with medium confidence">
            <a:extLst>
              <a:ext uri="{FF2B5EF4-FFF2-40B4-BE49-F238E27FC236}">
                <a16:creationId xmlns:a16="http://schemas.microsoft.com/office/drawing/2014/main" id="{235177BE-0D72-907F-3392-ED7CAB2E4175}"/>
              </a:ext>
            </a:extLst>
          </p:cNvPr>
          <p:cNvPicPr>
            <a:picLocks noChangeAspect="1"/>
          </p:cNvPicPr>
          <p:nvPr/>
        </p:nvPicPr>
        <p:blipFill rotWithShape="1">
          <a:blip r:embed="rId5"/>
          <a:srcRect l="6351" r="15737" b="2222"/>
          <a:stretch/>
        </p:blipFill>
        <p:spPr>
          <a:xfrm>
            <a:off x="9621079" y="4373103"/>
            <a:ext cx="2130156" cy="1938112"/>
          </a:xfrm>
          <a:prstGeom prst="rect">
            <a:avLst/>
          </a:prstGeom>
        </p:spPr>
      </p:pic>
      <p:pic>
        <p:nvPicPr>
          <p:cNvPr id="26" name="Picture 25" descr="A tablet with a purple screen&#10;&#10;Description automatically generated with low confidence">
            <a:extLst>
              <a:ext uri="{FF2B5EF4-FFF2-40B4-BE49-F238E27FC236}">
                <a16:creationId xmlns:a16="http://schemas.microsoft.com/office/drawing/2014/main" id="{EAD64047-7E9F-3B6C-C289-3421A67DDE22}"/>
              </a:ext>
            </a:extLst>
          </p:cNvPr>
          <p:cNvPicPr>
            <a:picLocks noChangeAspect="1"/>
          </p:cNvPicPr>
          <p:nvPr/>
        </p:nvPicPr>
        <p:blipFill>
          <a:blip r:embed="rId6"/>
          <a:stretch>
            <a:fillRect/>
          </a:stretch>
        </p:blipFill>
        <p:spPr>
          <a:xfrm>
            <a:off x="9354880" y="1884736"/>
            <a:ext cx="2662553" cy="2488367"/>
          </a:xfrm>
          <a:prstGeom prst="rect">
            <a:avLst/>
          </a:prstGeom>
        </p:spPr>
      </p:pic>
      <p:pic>
        <p:nvPicPr>
          <p:cNvPr id="27" name="Graphic 26" descr="Checkmark with solid fill">
            <a:extLst>
              <a:ext uri="{FF2B5EF4-FFF2-40B4-BE49-F238E27FC236}">
                <a16:creationId xmlns:a16="http://schemas.microsoft.com/office/drawing/2014/main" id="{9D95E4E9-1FDD-10D2-893C-0F085EB82A6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855164" y="270480"/>
            <a:ext cx="914400" cy="914400"/>
          </a:xfrm>
          <a:prstGeom prst="rect">
            <a:avLst/>
          </a:prstGeom>
        </p:spPr>
      </p:pic>
      <p:pic>
        <p:nvPicPr>
          <p:cNvPr id="29" name="Graphic 28" descr="No sign with solid fill">
            <a:extLst>
              <a:ext uri="{FF2B5EF4-FFF2-40B4-BE49-F238E27FC236}">
                <a16:creationId xmlns:a16="http://schemas.microsoft.com/office/drawing/2014/main" id="{C404FD32-0182-6A56-FE30-2F300CDCF33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228956" y="270480"/>
            <a:ext cx="914400" cy="914400"/>
          </a:xfrm>
          <a:prstGeom prst="rect">
            <a:avLst/>
          </a:prstGeom>
        </p:spPr>
      </p:pic>
      <p:cxnSp>
        <p:nvCxnSpPr>
          <p:cNvPr id="30" name="Straight Connector 29">
            <a:extLst>
              <a:ext uri="{FF2B5EF4-FFF2-40B4-BE49-F238E27FC236}">
                <a16:creationId xmlns:a16="http://schemas.microsoft.com/office/drawing/2014/main" id="{A6F30FD0-5619-13C6-D2F6-4F86D21C60F7}"/>
              </a:ext>
            </a:extLst>
          </p:cNvPr>
          <p:cNvCxnSpPr>
            <a:cxnSpLocks/>
          </p:cNvCxnSpPr>
          <p:nvPr/>
        </p:nvCxnSpPr>
        <p:spPr>
          <a:xfrm>
            <a:off x="9138602" y="510109"/>
            <a:ext cx="0" cy="5545917"/>
          </a:xfrm>
          <a:prstGeom prst="line">
            <a:avLst/>
          </a:prstGeom>
          <a:ln w="38100" cap="rnd" cmpd="sng" algn="ctr">
            <a:solidFill>
              <a:schemeClr val="accent5">
                <a:alpha val="78112"/>
              </a:schemeClr>
            </a:solidFill>
            <a:prstDash val="dashDot"/>
            <a:bevel/>
            <a:headEnd type="none" w="med" len="med"/>
            <a:tailEnd type="non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4665489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descr="A close-up of a cell phone&#10;&#10;Description automatically generated">
            <a:extLst>
              <a:ext uri="{FF2B5EF4-FFF2-40B4-BE49-F238E27FC236}">
                <a16:creationId xmlns:a16="http://schemas.microsoft.com/office/drawing/2014/main" id="{3EC957EA-4B0B-A265-63E1-2C2B542DE856}"/>
              </a:ext>
            </a:extLst>
          </p:cNvPr>
          <p:cNvPicPr>
            <a:picLocks noChangeAspect="1"/>
          </p:cNvPicPr>
          <p:nvPr/>
        </p:nvPicPr>
        <p:blipFill>
          <a:blip r:embed="rId3"/>
          <a:stretch>
            <a:fillRect/>
          </a:stretch>
        </p:blipFill>
        <p:spPr>
          <a:xfrm>
            <a:off x="807296" y="1440250"/>
            <a:ext cx="2735452" cy="4421029"/>
          </a:xfrm>
          <a:prstGeom prst="rect">
            <a:avLst/>
          </a:prstGeom>
        </p:spPr>
      </p:pic>
      <p:sp>
        <p:nvSpPr>
          <p:cNvPr id="28" name="Content Placeholder 13">
            <a:extLst>
              <a:ext uri="{FF2B5EF4-FFF2-40B4-BE49-F238E27FC236}">
                <a16:creationId xmlns:a16="http://schemas.microsoft.com/office/drawing/2014/main" id="{CBEC25C4-CBB1-45FF-FF06-4A0F7DDB2877}"/>
              </a:ext>
            </a:extLst>
          </p:cNvPr>
          <p:cNvSpPr txBox="1">
            <a:spLocks/>
          </p:cNvSpPr>
          <p:nvPr/>
        </p:nvSpPr>
        <p:spPr>
          <a:xfrm>
            <a:off x="1" y="705762"/>
            <a:ext cx="12192000" cy="366183"/>
          </a:xfrm>
          <a:prstGeom prst="rect">
            <a:avLst/>
          </a:prstGeom>
        </p:spPr>
        <p:txBody>
          <a:bodyPr vert="horz" lIns="91440" tIns="45720" rIns="91440" bIns="45720" rtlCol="0">
            <a:noAutofit/>
          </a:bodyPr>
          <a:lstStyle>
            <a:lvl1pPr marL="306910" indent="-306910" algn="l"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2400" b="0" i="0" kern="1200">
                <a:solidFill>
                  <a:schemeClr val="bg1"/>
                </a:solidFill>
                <a:latin typeface="+mn-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24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867" b="0" i="0" kern="120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600"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50000"/>
              </a:lnSpc>
              <a:buNone/>
            </a:pPr>
            <a:r>
              <a:rPr lang="en-US" sz="1800" dirty="0"/>
              <a:t>There is an enrollment flow for users that are brand new to Autobooks and existing Autobooks users.</a:t>
            </a:r>
            <a:endParaRPr kumimoji="0" lang="en-US" b="0" i="0" u="none" strike="noStrike" kern="1200" cap="none" spc="0" normalizeH="0" baseline="0" noProof="0" dirty="0">
              <a:ln>
                <a:noFill/>
              </a:ln>
              <a:solidFill>
                <a:schemeClr val="accent1"/>
              </a:solidFill>
              <a:effectLst/>
              <a:highlight>
                <a:srgbClr val="FFFF00"/>
              </a:highlight>
              <a:uLnTx/>
              <a:uFillTx/>
              <a:latin typeface="+mn-lt"/>
              <a:ea typeface="+mn-ea"/>
              <a:cs typeface="+mn-cs"/>
            </a:endParaRPr>
          </a:p>
        </p:txBody>
      </p:sp>
      <p:sp>
        <p:nvSpPr>
          <p:cNvPr id="2" name="Title 1">
            <a:extLst>
              <a:ext uri="{FF2B5EF4-FFF2-40B4-BE49-F238E27FC236}">
                <a16:creationId xmlns:a16="http://schemas.microsoft.com/office/drawing/2014/main" id="{4026E0E2-9246-93C1-A2B4-91B215236C92}"/>
              </a:ext>
            </a:extLst>
          </p:cNvPr>
          <p:cNvSpPr>
            <a:spLocks noGrp="1"/>
          </p:cNvSpPr>
          <p:nvPr>
            <p:ph type="title" idx="4294967295"/>
          </p:nvPr>
        </p:nvSpPr>
        <p:spPr>
          <a:xfrm>
            <a:off x="0" y="277793"/>
            <a:ext cx="12192000" cy="578444"/>
          </a:xfrm>
        </p:spPr>
        <p:txBody>
          <a:bodyPr anchor="t"/>
          <a:lstStyle/>
          <a:p>
            <a:pPr algn="ctr"/>
            <a:r>
              <a:rPr lang="en-US" dirty="0"/>
              <a:t>Tap to Pay Enrollment Flow: </a:t>
            </a:r>
            <a:endParaRPr lang="en-US" b="0" dirty="0">
              <a:latin typeface="+mn-lt"/>
            </a:endParaRPr>
          </a:p>
        </p:txBody>
      </p:sp>
      <p:sp>
        <p:nvSpPr>
          <p:cNvPr id="6" name="Rectangle 5">
            <a:extLst>
              <a:ext uri="{FF2B5EF4-FFF2-40B4-BE49-F238E27FC236}">
                <a16:creationId xmlns:a16="http://schemas.microsoft.com/office/drawing/2014/main" id="{CAF04D6A-05FE-740D-5970-A1E0DEE15F5E}"/>
              </a:ext>
            </a:extLst>
          </p:cNvPr>
          <p:cNvSpPr/>
          <p:nvPr/>
        </p:nvSpPr>
        <p:spPr>
          <a:xfrm>
            <a:off x="5128263" y="1764068"/>
            <a:ext cx="2735452" cy="1763485"/>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06910"/>
            <a:r>
              <a:rPr lang="en-US" sz="1400" dirty="0">
                <a:solidFill>
                  <a:schemeClr val="tx2"/>
                </a:solidFill>
                <a:latin typeface="Montserrat" pitchFamily="2" charset="77"/>
              </a:rPr>
              <a:t>Log into</a:t>
            </a:r>
            <a:r>
              <a:rPr lang="en-US" sz="1400" kern="1200" dirty="0">
                <a:solidFill>
                  <a:schemeClr val="tx2"/>
                </a:solidFill>
                <a:latin typeface="Montserrat" pitchFamily="2" charset="77"/>
              </a:rPr>
              <a:t> </a:t>
            </a:r>
            <a:r>
              <a:rPr lang="en-US" sz="1400" b="1" kern="1200" dirty="0">
                <a:solidFill>
                  <a:schemeClr val="tx2"/>
                </a:solidFill>
                <a:latin typeface="Montserrat" pitchFamily="2" charset="77"/>
              </a:rPr>
              <a:t>existing online banking account </a:t>
            </a:r>
            <a:r>
              <a:rPr lang="en-US" sz="1400" dirty="0">
                <a:solidFill>
                  <a:schemeClr val="tx2"/>
                </a:solidFill>
                <a:latin typeface="Montserrat" pitchFamily="2" charset="77"/>
              </a:rPr>
              <a:t>with normal credentials on a mobile device</a:t>
            </a:r>
            <a:br>
              <a:rPr lang="en-US" sz="1400" dirty="0">
                <a:solidFill>
                  <a:schemeClr val="tx2"/>
                </a:solidFill>
                <a:latin typeface="Montserrat" pitchFamily="2" charset="77"/>
              </a:rPr>
            </a:br>
            <a:br>
              <a:rPr lang="en-US" sz="1400" dirty="0">
                <a:solidFill>
                  <a:schemeClr val="tx2"/>
                </a:solidFill>
                <a:latin typeface="Montserrat" pitchFamily="2" charset="77"/>
              </a:rPr>
            </a:br>
            <a:r>
              <a:rPr lang="en-US" sz="1400" dirty="0">
                <a:solidFill>
                  <a:schemeClr val="tx2"/>
                </a:solidFill>
                <a:latin typeface="Montserrat" pitchFamily="2" charset="77"/>
              </a:rPr>
              <a:t>Click the </a:t>
            </a:r>
            <a:r>
              <a:rPr lang="en-US" sz="1400" b="1" dirty="0">
                <a:solidFill>
                  <a:schemeClr val="tx2"/>
                </a:solidFill>
                <a:latin typeface="Montserrat" pitchFamily="2" charset="77"/>
              </a:rPr>
              <a:t>Tap to Pay </a:t>
            </a:r>
            <a:r>
              <a:rPr lang="en-US" sz="1400" dirty="0">
                <a:solidFill>
                  <a:schemeClr val="tx2"/>
                </a:solidFill>
                <a:latin typeface="Montserrat" pitchFamily="2" charset="77"/>
              </a:rPr>
              <a:t>option </a:t>
            </a:r>
          </a:p>
        </p:txBody>
      </p:sp>
      <p:sp>
        <p:nvSpPr>
          <p:cNvPr id="9" name="TextBox 8">
            <a:extLst>
              <a:ext uri="{FF2B5EF4-FFF2-40B4-BE49-F238E27FC236}">
                <a16:creationId xmlns:a16="http://schemas.microsoft.com/office/drawing/2014/main" id="{B73B27E3-3618-6046-AD74-141C91135E64}"/>
              </a:ext>
            </a:extLst>
          </p:cNvPr>
          <p:cNvSpPr txBox="1"/>
          <p:nvPr/>
        </p:nvSpPr>
        <p:spPr>
          <a:xfrm>
            <a:off x="4525982" y="1764068"/>
            <a:ext cx="701115" cy="1323439"/>
          </a:xfrm>
          <a:prstGeom prst="rect">
            <a:avLst/>
          </a:prstGeom>
          <a:solidFill>
            <a:schemeClr val="accent2"/>
          </a:solidFill>
          <a:effectLst>
            <a:outerShdw blurRad="138122" dist="55615" dir="2700000" algn="tl" rotWithShape="0">
              <a:prstClr val="black">
                <a:alpha val="12000"/>
              </a:prstClr>
            </a:outerShdw>
          </a:effectLst>
        </p:spPr>
        <p:txBody>
          <a:bodyPr wrap="square" rtlCol="0">
            <a:spAutoFit/>
          </a:bodyPr>
          <a:lstStyle/>
          <a:p>
            <a:pPr algn="l"/>
            <a:r>
              <a:rPr lang="en-US" sz="8000" b="1" dirty="0">
                <a:solidFill>
                  <a:schemeClr val="accent1"/>
                </a:solidFill>
                <a:latin typeface="+mn-lt"/>
              </a:rPr>
              <a:t>1</a:t>
            </a:r>
          </a:p>
        </p:txBody>
      </p:sp>
      <p:sp>
        <p:nvSpPr>
          <p:cNvPr id="12" name="Rectangle 11">
            <a:extLst>
              <a:ext uri="{FF2B5EF4-FFF2-40B4-BE49-F238E27FC236}">
                <a16:creationId xmlns:a16="http://schemas.microsoft.com/office/drawing/2014/main" id="{760FE766-934A-C85B-ACFE-2409C3018A9D}"/>
              </a:ext>
            </a:extLst>
          </p:cNvPr>
          <p:cNvSpPr/>
          <p:nvPr/>
        </p:nvSpPr>
        <p:spPr>
          <a:xfrm>
            <a:off x="8742231" y="1760169"/>
            <a:ext cx="2735452" cy="1763485"/>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06910"/>
            <a:r>
              <a:rPr lang="en-US" sz="1400" dirty="0">
                <a:solidFill>
                  <a:schemeClr val="tx2"/>
                </a:solidFill>
                <a:latin typeface="Montserrat" pitchFamily="2" charset="77"/>
              </a:rPr>
              <a:t> Read and a</a:t>
            </a:r>
            <a:r>
              <a:rPr lang="en-US" sz="1400" kern="1200" dirty="0">
                <a:solidFill>
                  <a:schemeClr val="tx2"/>
                </a:solidFill>
                <a:latin typeface="Montserrat" pitchFamily="2" charset="77"/>
              </a:rPr>
              <a:t>ccept the </a:t>
            </a:r>
            <a:r>
              <a:rPr lang="en-US" sz="1400" b="1" kern="1200" dirty="0">
                <a:solidFill>
                  <a:schemeClr val="tx2"/>
                </a:solidFill>
                <a:latin typeface="Montserrat" pitchFamily="2" charset="77"/>
              </a:rPr>
              <a:t>Terms &amp; Conditions</a:t>
            </a:r>
            <a:r>
              <a:rPr lang="en-US" sz="1400" kern="1200" dirty="0">
                <a:solidFill>
                  <a:schemeClr val="tx2"/>
                </a:solidFill>
                <a:latin typeface="Montserrat" pitchFamily="2" charset="77"/>
              </a:rPr>
              <a:t> for Autobooks</a:t>
            </a:r>
          </a:p>
        </p:txBody>
      </p:sp>
      <p:sp>
        <p:nvSpPr>
          <p:cNvPr id="13" name="TextBox 12">
            <a:extLst>
              <a:ext uri="{FF2B5EF4-FFF2-40B4-BE49-F238E27FC236}">
                <a16:creationId xmlns:a16="http://schemas.microsoft.com/office/drawing/2014/main" id="{4EB68167-7D6C-AD5C-79B1-BEADB6CE3ABD}"/>
              </a:ext>
            </a:extLst>
          </p:cNvPr>
          <p:cNvSpPr txBox="1"/>
          <p:nvPr/>
        </p:nvSpPr>
        <p:spPr>
          <a:xfrm>
            <a:off x="8268356" y="1760170"/>
            <a:ext cx="769680" cy="1323439"/>
          </a:xfrm>
          <a:prstGeom prst="rect">
            <a:avLst/>
          </a:prstGeom>
          <a:solidFill>
            <a:schemeClr val="accent4"/>
          </a:solidFill>
          <a:effectLst>
            <a:outerShdw blurRad="138122" dist="55615" dir="2700000" algn="tl" rotWithShape="0">
              <a:prstClr val="black">
                <a:alpha val="12000"/>
              </a:prstClr>
            </a:outerShdw>
          </a:effectLst>
        </p:spPr>
        <p:txBody>
          <a:bodyPr wrap="square" rtlCol="0">
            <a:spAutoFit/>
          </a:bodyPr>
          <a:lstStyle/>
          <a:p>
            <a:pPr algn="l"/>
            <a:r>
              <a:rPr lang="en-US" sz="8000" b="1">
                <a:solidFill>
                  <a:schemeClr val="accent1"/>
                </a:solidFill>
                <a:latin typeface="+mn-lt"/>
              </a:rPr>
              <a:t>2</a:t>
            </a:r>
          </a:p>
        </p:txBody>
      </p:sp>
      <p:sp>
        <p:nvSpPr>
          <p:cNvPr id="14" name="Rectangle 13">
            <a:extLst>
              <a:ext uri="{FF2B5EF4-FFF2-40B4-BE49-F238E27FC236}">
                <a16:creationId xmlns:a16="http://schemas.microsoft.com/office/drawing/2014/main" id="{85F98601-F5F6-E1AC-DEF9-BA6405E74397}"/>
              </a:ext>
            </a:extLst>
          </p:cNvPr>
          <p:cNvSpPr/>
          <p:nvPr/>
        </p:nvSpPr>
        <p:spPr>
          <a:xfrm>
            <a:off x="4902621" y="4022265"/>
            <a:ext cx="2961093" cy="1763485"/>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06910" defTabSz="711182">
              <a:lnSpc>
                <a:spcPct val="110000"/>
              </a:lnSpc>
              <a:spcBef>
                <a:spcPct val="0"/>
              </a:spcBef>
            </a:pPr>
            <a:r>
              <a:rPr lang="en-US" sz="1333" kern="1200" dirty="0">
                <a:solidFill>
                  <a:schemeClr val="tx2"/>
                </a:solidFill>
                <a:latin typeface="Montserrat" pitchFamily="2" charset="77"/>
              </a:rPr>
              <a:t>Answer a few </a:t>
            </a:r>
            <a:r>
              <a:rPr lang="en-US" sz="1333" b="1" kern="1200" dirty="0">
                <a:solidFill>
                  <a:schemeClr val="tx2"/>
                </a:solidFill>
                <a:latin typeface="Montserrat" pitchFamily="2" charset="77"/>
              </a:rPr>
              <a:t>basic questions</a:t>
            </a:r>
            <a:r>
              <a:rPr lang="en-US" sz="1333" kern="1200" dirty="0">
                <a:solidFill>
                  <a:schemeClr val="tx2"/>
                </a:solidFill>
                <a:latin typeface="Montserrat" pitchFamily="2" charset="77"/>
              </a:rPr>
              <a:t> regarding the business and the business owner</a:t>
            </a:r>
          </a:p>
        </p:txBody>
      </p:sp>
      <p:sp>
        <p:nvSpPr>
          <p:cNvPr id="15" name="TextBox 14">
            <a:extLst>
              <a:ext uri="{FF2B5EF4-FFF2-40B4-BE49-F238E27FC236}">
                <a16:creationId xmlns:a16="http://schemas.microsoft.com/office/drawing/2014/main" id="{00F90C40-BF9B-19C4-9EBC-DF342BC144AC}"/>
              </a:ext>
            </a:extLst>
          </p:cNvPr>
          <p:cNvSpPr txBox="1"/>
          <p:nvPr/>
        </p:nvSpPr>
        <p:spPr>
          <a:xfrm>
            <a:off x="4525982" y="4022266"/>
            <a:ext cx="701115" cy="1323439"/>
          </a:xfrm>
          <a:prstGeom prst="rect">
            <a:avLst/>
          </a:prstGeom>
          <a:solidFill>
            <a:schemeClr val="accent4"/>
          </a:solidFill>
          <a:effectLst>
            <a:outerShdw blurRad="138122" dist="55615" dir="2700000" algn="tl" rotWithShape="0">
              <a:prstClr val="black">
                <a:alpha val="12000"/>
              </a:prstClr>
            </a:outerShdw>
          </a:effectLst>
        </p:spPr>
        <p:txBody>
          <a:bodyPr wrap="square" rtlCol="0">
            <a:spAutoFit/>
          </a:bodyPr>
          <a:lstStyle/>
          <a:p>
            <a:pPr algn="l"/>
            <a:r>
              <a:rPr lang="en-US" sz="8000" b="1" dirty="0">
                <a:solidFill>
                  <a:schemeClr val="accent1"/>
                </a:solidFill>
                <a:latin typeface="+mn-lt"/>
              </a:rPr>
              <a:t>3</a:t>
            </a:r>
          </a:p>
        </p:txBody>
      </p:sp>
      <p:sp>
        <p:nvSpPr>
          <p:cNvPr id="16" name="Rectangle 15">
            <a:extLst>
              <a:ext uri="{FF2B5EF4-FFF2-40B4-BE49-F238E27FC236}">
                <a16:creationId xmlns:a16="http://schemas.microsoft.com/office/drawing/2014/main" id="{1AFCC3A2-BA0D-C10D-09C8-FFF94EC3F0C6}"/>
              </a:ext>
            </a:extLst>
          </p:cNvPr>
          <p:cNvSpPr/>
          <p:nvPr/>
        </p:nvSpPr>
        <p:spPr>
          <a:xfrm>
            <a:off x="8846948" y="4022265"/>
            <a:ext cx="2735452" cy="1763485"/>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06910" defTabSz="711182">
              <a:lnSpc>
                <a:spcPct val="110000"/>
              </a:lnSpc>
              <a:spcBef>
                <a:spcPct val="0"/>
              </a:spcBef>
            </a:pPr>
            <a:r>
              <a:rPr lang="en-US" sz="1400" kern="1200" dirty="0">
                <a:solidFill>
                  <a:schemeClr val="tx2"/>
                </a:solidFill>
                <a:latin typeface="Montserrat" pitchFamily="2" charset="77"/>
              </a:rPr>
              <a:t>Wait for </a:t>
            </a:r>
            <a:r>
              <a:rPr lang="en-US" sz="1400" b="1" kern="1200" dirty="0">
                <a:solidFill>
                  <a:schemeClr val="tx2"/>
                </a:solidFill>
                <a:latin typeface="Montserrat" pitchFamily="2" charset="77"/>
              </a:rPr>
              <a:t>payment acceptance</a:t>
            </a:r>
            <a:r>
              <a:rPr lang="en-US" sz="1400" kern="1200" dirty="0">
                <a:solidFill>
                  <a:schemeClr val="tx2"/>
                </a:solidFill>
                <a:latin typeface="Montserrat" pitchFamily="2" charset="77"/>
              </a:rPr>
              <a:t> through Autobooks to be completed</a:t>
            </a:r>
          </a:p>
        </p:txBody>
      </p:sp>
      <p:sp>
        <p:nvSpPr>
          <p:cNvPr id="17" name="TextBox 16">
            <a:extLst>
              <a:ext uri="{FF2B5EF4-FFF2-40B4-BE49-F238E27FC236}">
                <a16:creationId xmlns:a16="http://schemas.microsoft.com/office/drawing/2014/main" id="{0925242A-CEC7-D8AA-DEFE-EA1A106EE63C}"/>
              </a:ext>
            </a:extLst>
          </p:cNvPr>
          <p:cNvSpPr txBox="1"/>
          <p:nvPr/>
        </p:nvSpPr>
        <p:spPr>
          <a:xfrm>
            <a:off x="8268356" y="4022266"/>
            <a:ext cx="875643" cy="1323439"/>
          </a:xfrm>
          <a:prstGeom prst="rect">
            <a:avLst/>
          </a:prstGeom>
          <a:solidFill>
            <a:schemeClr val="accent4"/>
          </a:solidFill>
          <a:effectLst>
            <a:outerShdw blurRad="138122" dist="55615" dir="2700000" algn="tl" rotWithShape="0">
              <a:prstClr val="black">
                <a:alpha val="12000"/>
              </a:prstClr>
            </a:outerShdw>
          </a:effectLst>
        </p:spPr>
        <p:txBody>
          <a:bodyPr wrap="square" rtlCol="0">
            <a:spAutoFit/>
          </a:bodyPr>
          <a:lstStyle/>
          <a:p>
            <a:pPr algn="l"/>
            <a:r>
              <a:rPr lang="en-US" sz="8000" b="1" dirty="0">
                <a:solidFill>
                  <a:schemeClr val="accent1"/>
                </a:solidFill>
                <a:latin typeface="+mn-lt"/>
              </a:rPr>
              <a:t>4</a:t>
            </a:r>
          </a:p>
        </p:txBody>
      </p:sp>
      <p:sp>
        <p:nvSpPr>
          <p:cNvPr id="23" name="Footer Placeholder 1">
            <a:extLst>
              <a:ext uri="{FF2B5EF4-FFF2-40B4-BE49-F238E27FC236}">
                <a16:creationId xmlns:a16="http://schemas.microsoft.com/office/drawing/2014/main" id="{8541DDBF-4A1A-657B-F5E4-DB832673E0B7}"/>
              </a:ext>
            </a:extLst>
          </p:cNvPr>
          <p:cNvSpPr txBox="1">
            <a:spLocks/>
          </p:cNvSpPr>
          <p:nvPr/>
        </p:nvSpPr>
        <p:spPr>
          <a:xfrm>
            <a:off x="1275080" y="6356351"/>
            <a:ext cx="7198360" cy="366183"/>
          </a:xfrm>
          <a:prstGeom prst="rect">
            <a:avLst/>
          </a:prstGeom>
        </p:spPr>
        <p:txBody>
          <a:bodyPr vert="horz" lIns="121920" tIns="60960" rIns="121920" bIns="60960"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700" b="0" i="0" u="none" strike="noStrike" cap="none">
                <a:solidFill>
                  <a:schemeClr val="tx1"/>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933"/>
              <a:t>Proprietary &amp; Confidential </a:t>
            </a:r>
          </a:p>
        </p:txBody>
      </p:sp>
      <p:sp>
        <p:nvSpPr>
          <p:cNvPr id="7" name="TextBox 6">
            <a:extLst>
              <a:ext uri="{FF2B5EF4-FFF2-40B4-BE49-F238E27FC236}">
                <a16:creationId xmlns:a16="http://schemas.microsoft.com/office/drawing/2014/main" id="{FBA18AE2-CB72-6DCF-D85A-670227DB5AC1}"/>
              </a:ext>
            </a:extLst>
          </p:cNvPr>
          <p:cNvSpPr txBox="1"/>
          <p:nvPr/>
        </p:nvSpPr>
        <p:spPr>
          <a:xfrm>
            <a:off x="883774" y="5673626"/>
            <a:ext cx="1299101" cy="338554"/>
          </a:xfrm>
          <a:prstGeom prst="rect">
            <a:avLst/>
          </a:prstGeom>
          <a:solidFill>
            <a:schemeClr val="accent2"/>
          </a:solidFill>
          <a:effectLst>
            <a:outerShdw blurRad="138122" dist="55615" dir="2700000" algn="tl" rotWithShape="0">
              <a:prstClr val="black">
                <a:alpha val="12000"/>
              </a:prstClr>
            </a:outerShdw>
          </a:effectLst>
        </p:spPr>
        <p:txBody>
          <a:bodyPr wrap="square" rtlCol="0">
            <a:spAutoFit/>
          </a:bodyPr>
          <a:lstStyle/>
          <a:p>
            <a:pPr algn="ctr"/>
            <a:r>
              <a:rPr lang="en-US" sz="1600" dirty="0">
                <a:solidFill>
                  <a:schemeClr val="accent1"/>
                </a:solidFill>
              </a:rPr>
              <a:t>All Users</a:t>
            </a:r>
          </a:p>
        </p:txBody>
      </p:sp>
      <p:sp>
        <p:nvSpPr>
          <p:cNvPr id="31" name="TextBox 30">
            <a:extLst>
              <a:ext uri="{FF2B5EF4-FFF2-40B4-BE49-F238E27FC236}">
                <a16:creationId xmlns:a16="http://schemas.microsoft.com/office/drawing/2014/main" id="{5E32648D-DCFE-494F-1671-FB7908266584}"/>
              </a:ext>
            </a:extLst>
          </p:cNvPr>
          <p:cNvSpPr txBox="1"/>
          <p:nvPr/>
        </p:nvSpPr>
        <p:spPr>
          <a:xfrm>
            <a:off x="2181310" y="5673626"/>
            <a:ext cx="1361438" cy="338554"/>
          </a:xfrm>
          <a:prstGeom prst="rect">
            <a:avLst/>
          </a:prstGeom>
          <a:solidFill>
            <a:schemeClr val="accent4"/>
          </a:solidFill>
          <a:effectLst>
            <a:outerShdw blurRad="138122" dist="55615" dir="2700000" algn="tl" rotWithShape="0">
              <a:prstClr val="black">
                <a:alpha val="12000"/>
              </a:prstClr>
            </a:outerShdw>
          </a:effectLst>
        </p:spPr>
        <p:txBody>
          <a:bodyPr wrap="square" rtlCol="0">
            <a:spAutoFit/>
          </a:bodyPr>
          <a:lstStyle/>
          <a:p>
            <a:pPr algn="ctr"/>
            <a:r>
              <a:rPr lang="en-US" sz="1600" dirty="0">
                <a:solidFill>
                  <a:schemeClr val="accent1"/>
                </a:solidFill>
              </a:rPr>
              <a:t>New Users</a:t>
            </a:r>
          </a:p>
        </p:txBody>
      </p:sp>
    </p:spTree>
    <p:extLst>
      <p:ext uri="{BB962C8B-B14F-4D97-AF65-F5344CB8AC3E}">
        <p14:creationId xmlns:p14="http://schemas.microsoft.com/office/powerpoint/2010/main" val="1073517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A screen shot of a cell phone&#10;&#10;Description automatically generated">
            <a:extLst>
              <a:ext uri="{FF2B5EF4-FFF2-40B4-BE49-F238E27FC236}">
                <a16:creationId xmlns:a16="http://schemas.microsoft.com/office/drawing/2014/main" id="{C85B3D99-2B53-4A29-1345-8D0488154198}"/>
              </a:ext>
            </a:extLst>
          </p:cNvPr>
          <p:cNvPicPr>
            <a:picLocks noChangeAspect="1"/>
          </p:cNvPicPr>
          <p:nvPr/>
        </p:nvPicPr>
        <p:blipFill>
          <a:blip r:embed="rId3"/>
          <a:stretch>
            <a:fillRect/>
          </a:stretch>
        </p:blipFill>
        <p:spPr>
          <a:xfrm>
            <a:off x="853781" y="1310298"/>
            <a:ext cx="2804044" cy="4531889"/>
          </a:xfrm>
          <a:prstGeom prst="rect">
            <a:avLst/>
          </a:prstGeom>
        </p:spPr>
      </p:pic>
      <p:sp>
        <p:nvSpPr>
          <p:cNvPr id="4" name="Rectangle 3">
            <a:extLst>
              <a:ext uri="{FF2B5EF4-FFF2-40B4-BE49-F238E27FC236}">
                <a16:creationId xmlns:a16="http://schemas.microsoft.com/office/drawing/2014/main" id="{95DD61D7-D270-975C-9FF7-D9D4E6D7277D}"/>
              </a:ext>
            </a:extLst>
          </p:cNvPr>
          <p:cNvSpPr/>
          <p:nvPr/>
        </p:nvSpPr>
        <p:spPr>
          <a:xfrm>
            <a:off x="4902622" y="1760169"/>
            <a:ext cx="2961092" cy="1763485"/>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en-US" sz="1400" dirty="0">
                <a:solidFill>
                  <a:schemeClr val="tx2"/>
                </a:solidFill>
                <a:latin typeface="Montserrat" pitchFamily="2" charset="77"/>
              </a:rPr>
              <a:t>Connect the </a:t>
            </a:r>
            <a:r>
              <a:rPr lang="en-US" sz="1400" b="1" dirty="0">
                <a:solidFill>
                  <a:schemeClr val="tx2"/>
                </a:solidFill>
                <a:latin typeface="Montserrat" pitchFamily="2" charset="77"/>
              </a:rPr>
              <a:t>Apple ID </a:t>
            </a:r>
            <a:r>
              <a:rPr lang="en-US" sz="1400" dirty="0">
                <a:solidFill>
                  <a:schemeClr val="tx2"/>
                </a:solidFill>
                <a:latin typeface="Montserrat" pitchFamily="2" charset="77"/>
              </a:rPr>
              <a:t>to online banking account to enable Tap to Pay</a:t>
            </a:r>
          </a:p>
        </p:txBody>
      </p:sp>
      <p:sp>
        <p:nvSpPr>
          <p:cNvPr id="9" name="TextBox 8">
            <a:extLst>
              <a:ext uri="{FF2B5EF4-FFF2-40B4-BE49-F238E27FC236}">
                <a16:creationId xmlns:a16="http://schemas.microsoft.com/office/drawing/2014/main" id="{B73B27E3-3618-6046-AD74-141C91135E64}"/>
              </a:ext>
            </a:extLst>
          </p:cNvPr>
          <p:cNvSpPr txBox="1"/>
          <p:nvPr/>
        </p:nvSpPr>
        <p:spPr>
          <a:xfrm>
            <a:off x="4525982" y="1764068"/>
            <a:ext cx="701115" cy="1323439"/>
          </a:xfrm>
          <a:prstGeom prst="rect">
            <a:avLst/>
          </a:prstGeom>
          <a:solidFill>
            <a:schemeClr val="accent2"/>
          </a:solidFill>
          <a:effectLst>
            <a:outerShdw blurRad="138122" dist="55615" dir="2700000" algn="tl" rotWithShape="0">
              <a:prstClr val="black">
                <a:alpha val="12000"/>
              </a:prstClr>
            </a:outerShdw>
          </a:effectLst>
        </p:spPr>
        <p:txBody>
          <a:bodyPr wrap="square" rtlCol="0">
            <a:spAutoFit/>
          </a:bodyPr>
          <a:lstStyle/>
          <a:p>
            <a:pPr algn="l"/>
            <a:r>
              <a:rPr lang="en-US" sz="8000" b="1" dirty="0">
                <a:solidFill>
                  <a:schemeClr val="accent1"/>
                </a:solidFill>
                <a:latin typeface="+mn-lt"/>
              </a:rPr>
              <a:t>5</a:t>
            </a:r>
          </a:p>
        </p:txBody>
      </p:sp>
      <p:sp>
        <p:nvSpPr>
          <p:cNvPr id="12" name="Rectangle 11">
            <a:extLst>
              <a:ext uri="{FF2B5EF4-FFF2-40B4-BE49-F238E27FC236}">
                <a16:creationId xmlns:a16="http://schemas.microsoft.com/office/drawing/2014/main" id="{760FE766-934A-C85B-ACFE-2409C3018A9D}"/>
              </a:ext>
            </a:extLst>
          </p:cNvPr>
          <p:cNvSpPr/>
          <p:nvPr/>
        </p:nvSpPr>
        <p:spPr>
          <a:xfrm>
            <a:off x="8742231" y="1760169"/>
            <a:ext cx="2735452" cy="1763485"/>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06910" defTabSz="711182">
              <a:lnSpc>
                <a:spcPct val="110000"/>
              </a:lnSpc>
              <a:spcBef>
                <a:spcPct val="0"/>
              </a:spcBef>
            </a:pPr>
            <a:r>
              <a:rPr lang="en-US" sz="1400" dirty="0">
                <a:solidFill>
                  <a:schemeClr val="tx2"/>
                </a:solidFill>
                <a:latin typeface="Montserrat" pitchFamily="2" charset="77"/>
              </a:rPr>
              <a:t>View the </a:t>
            </a:r>
            <a:r>
              <a:rPr lang="en-US" sz="1400" b="1" dirty="0">
                <a:solidFill>
                  <a:schemeClr val="tx2"/>
                </a:solidFill>
                <a:latin typeface="Montserrat" pitchFamily="2" charset="77"/>
              </a:rPr>
              <a:t>educational screens</a:t>
            </a:r>
            <a:r>
              <a:rPr lang="en-US" sz="1400" dirty="0">
                <a:solidFill>
                  <a:schemeClr val="tx2"/>
                </a:solidFill>
                <a:latin typeface="Montserrat" pitchFamily="2" charset="77"/>
              </a:rPr>
              <a:t> on how to use Tap to Pay on iPhone</a:t>
            </a:r>
          </a:p>
        </p:txBody>
      </p:sp>
      <p:sp>
        <p:nvSpPr>
          <p:cNvPr id="13" name="TextBox 12">
            <a:extLst>
              <a:ext uri="{FF2B5EF4-FFF2-40B4-BE49-F238E27FC236}">
                <a16:creationId xmlns:a16="http://schemas.microsoft.com/office/drawing/2014/main" id="{4EB68167-7D6C-AD5C-79B1-BEADB6CE3ABD}"/>
              </a:ext>
            </a:extLst>
          </p:cNvPr>
          <p:cNvSpPr txBox="1"/>
          <p:nvPr/>
        </p:nvSpPr>
        <p:spPr>
          <a:xfrm>
            <a:off x="8268356" y="1760170"/>
            <a:ext cx="769680" cy="1323439"/>
          </a:xfrm>
          <a:prstGeom prst="rect">
            <a:avLst/>
          </a:prstGeom>
          <a:solidFill>
            <a:schemeClr val="accent2"/>
          </a:solidFill>
          <a:effectLst>
            <a:outerShdw blurRad="138122" dist="55615" dir="2700000" algn="tl" rotWithShape="0">
              <a:prstClr val="black">
                <a:alpha val="12000"/>
              </a:prstClr>
            </a:outerShdw>
          </a:effectLst>
        </p:spPr>
        <p:txBody>
          <a:bodyPr wrap="square" rtlCol="0">
            <a:spAutoFit/>
          </a:bodyPr>
          <a:lstStyle/>
          <a:p>
            <a:pPr algn="l"/>
            <a:r>
              <a:rPr lang="en-US" sz="8000" b="1" dirty="0">
                <a:solidFill>
                  <a:schemeClr val="accent1"/>
                </a:solidFill>
                <a:latin typeface="+mn-lt"/>
              </a:rPr>
              <a:t>6</a:t>
            </a:r>
          </a:p>
        </p:txBody>
      </p:sp>
      <p:sp>
        <p:nvSpPr>
          <p:cNvPr id="14" name="Rectangle 13">
            <a:extLst>
              <a:ext uri="{FF2B5EF4-FFF2-40B4-BE49-F238E27FC236}">
                <a16:creationId xmlns:a16="http://schemas.microsoft.com/office/drawing/2014/main" id="{85F98601-F5F6-E1AC-DEF9-BA6405E74397}"/>
              </a:ext>
            </a:extLst>
          </p:cNvPr>
          <p:cNvSpPr/>
          <p:nvPr/>
        </p:nvSpPr>
        <p:spPr>
          <a:xfrm>
            <a:off x="4902621" y="4022265"/>
            <a:ext cx="2961093" cy="1763485"/>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06910" defTabSz="711182">
              <a:lnSpc>
                <a:spcPct val="110000"/>
              </a:lnSpc>
              <a:spcBef>
                <a:spcPct val="0"/>
              </a:spcBef>
            </a:pPr>
            <a:r>
              <a:rPr lang="en-US" sz="1400" dirty="0">
                <a:solidFill>
                  <a:schemeClr val="tx2"/>
                </a:solidFill>
                <a:latin typeface="Montserrat" pitchFamily="2" charset="77"/>
              </a:rPr>
              <a:t>Wait for Tap to Pay setup to be </a:t>
            </a:r>
            <a:r>
              <a:rPr lang="en-US" sz="1400" b="1" dirty="0">
                <a:solidFill>
                  <a:schemeClr val="tx2"/>
                </a:solidFill>
                <a:latin typeface="Montserrat" pitchFamily="2" charset="77"/>
              </a:rPr>
              <a:t>completed</a:t>
            </a:r>
            <a:r>
              <a:rPr lang="en-US" sz="1400" dirty="0">
                <a:solidFill>
                  <a:schemeClr val="tx2"/>
                </a:solidFill>
                <a:latin typeface="Montserrat" pitchFamily="2" charset="77"/>
              </a:rPr>
              <a:t> on screen</a:t>
            </a:r>
          </a:p>
        </p:txBody>
      </p:sp>
      <p:sp>
        <p:nvSpPr>
          <p:cNvPr id="15" name="TextBox 14">
            <a:extLst>
              <a:ext uri="{FF2B5EF4-FFF2-40B4-BE49-F238E27FC236}">
                <a16:creationId xmlns:a16="http://schemas.microsoft.com/office/drawing/2014/main" id="{00F90C40-BF9B-19C4-9EBC-DF342BC144AC}"/>
              </a:ext>
            </a:extLst>
          </p:cNvPr>
          <p:cNvSpPr txBox="1"/>
          <p:nvPr/>
        </p:nvSpPr>
        <p:spPr>
          <a:xfrm>
            <a:off x="4525982" y="4022266"/>
            <a:ext cx="701115" cy="1323439"/>
          </a:xfrm>
          <a:prstGeom prst="rect">
            <a:avLst/>
          </a:prstGeom>
          <a:solidFill>
            <a:schemeClr val="accent2"/>
          </a:solidFill>
          <a:effectLst>
            <a:outerShdw blurRad="138122" dist="55615" dir="2700000" algn="tl" rotWithShape="0">
              <a:prstClr val="black">
                <a:alpha val="12000"/>
              </a:prstClr>
            </a:outerShdw>
          </a:effectLst>
        </p:spPr>
        <p:txBody>
          <a:bodyPr wrap="square" rtlCol="0">
            <a:spAutoFit/>
          </a:bodyPr>
          <a:lstStyle/>
          <a:p>
            <a:pPr algn="l"/>
            <a:r>
              <a:rPr lang="en-US" sz="8000" b="1" dirty="0">
                <a:solidFill>
                  <a:schemeClr val="accent1"/>
                </a:solidFill>
                <a:latin typeface="+mn-lt"/>
              </a:rPr>
              <a:t>7</a:t>
            </a:r>
          </a:p>
        </p:txBody>
      </p:sp>
      <p:sp>
        <p:nvSpPr>
          <p:cNvPr id="16" name="Rectangle 15">
            <a:extLst>
              <a:ext uri="{FF2B5EF4-FFF2-40B4-BE49-F238E27FC236}">
                <a16:creationId xmlns:a16="http://schemas.microsoft.com/office/drawing/2014/main" id="{1AFCC3A2-BA0D-C10D-09C8-FFF94EC3F0C6}"/>
              </a:ext>
            </a:extLst>
          </p:cNvPr>
          <p:cNvSpPr/>
          <p:nvPr/>
        </p:nvSpPr>
        <p:spPr>
          <a:xfrm>
            <a:off x="8846948" y="4022265"/>
            <a:ext cx="2735452" cy="1763485"/>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06910" defTabSz="711182">
              <a:lnSpc>
                <a:spcPct val="110000"/>
              </a:lnSpc>
              <a:spcBef>
                <a:spcPct val="0"/>
              </a:spcBef>
            </a:pPr>
            <a:br>
              <a:rPr lang="en-US" sz="1400" dirty="0">
                <a:solidFill>
                  <a:schemeClr val="tx2"/>
                </a:solidFill>
                <a:latin typeface="Montserrat" pitchFamily="2" charset="77"/>
              </a:rPr>
            </a:br>
            <a:r>
              <a:rPr lang="en-US" sz="1400" dirty="0">
                <a:solidFill>
                  <a:schemeClr val="tx2"/>
                </a:solidFill>
                <a:latin typeface="Montserrat" pitchFamily="2" charset="77"/>
              </a:rPr>
              <a:t>Charge the </a:t>
            </a:r>
            <a:r>
              <a:rPr lang="en-US" sz="1400" b="1" dirty="0">
                <a:solidFill>
                  <a:schemeClr val="tx2"/>
                </a:solidFill>
                <a:latin typeface="Montserrat" pitchFamily="2" charset="77"/>
              </a:rPr>
              <a:t>first transaction </a:t>
            </a:r>
            <a:r>
              <a:rPr lang="en-US" sz="1400" dirty="0">
                <a:solidFill>
                  <a:schemeClr val="tx2"/>
                </a:solidFill>
                <a:latin typeface="Montserrat" pitchFamily="2" charset="77"/>
              </a:rPr>
              <a:t>using Tap to Pay on iPhone using Autobooks!</a:t>
            </a:r>
          </a:p>
          <a:p>
            <a:pPr marL="306910" defTabSz="711182">
              <a:lnSpc>
                <a:spcPct val="110000"/>
              </a:lnSpc>
              <a:spcBef>
                <a:spcPct val="0"/>
              </a:spcBef>
            </a:pPr>
            <a:endParaRPr lang="en-US" sz="1400" dirty="0">
              <a:solidFill>
                <a:schemeClr val="tx2"/>
              </a:solidFill>
              <a:latin typeface="Montserrat" pitchFamily="2" charset="77"/>
            </a:endParaRPr>
          </a:p>
        </p:txBody>
      </p:sp>
      <p:sp>
        <p:nvSpPr>
          <p:cNvPr id="17" name="TextBox 16">
            <a:extLst>
              <a:ext uri="{FF2B5EF4-FFF2-40B4-BE49-F238E27FC236}">
                <a16:creationId xmlns:a16="http://schemas.microsoft.com/office/drawing/2014/main" id="{0925242A-CEC7-D8AA-DEFE-EA1A106EE63C}"/>
              </a:ext>
            </a:extLst>
          </p:cNvPr>
          <p:cNvSpPr txBox="1"/>
          <p:nvPr/>
        </p:nvSpPr>
        <p:spPr>
          <a:xfrm>
            <a:off x="8268356" y="4022266"/>
            <a:ext cx="875643" cy="1323439"/>
          </a:xfrm>
          <a:prstGeom prst="rect">
            <a:avLst/>
          </a:prstGeom>
          <a:solidFill>
            <a:schemeClr val="accent2"/>
          </a:solidFill>
          <a:effectLst>
            <a:outerShdw blurRad="138122" dist="55615" dir="2700000" algn="tl" rotWithShape="0">
              <a:prstClr val="black">
                <a:alpha val="12000"/>
              </a:prstClr>
            </a:outerShdw>
          </a:effectLst>
        </p:spPr>
        <p:txBody>
          <a:bodyPr wrap="square" rtlCol="0">
            <a:spAutoFit/>
          </a:bodyPr>
          <a:lstStyle/>
          <a:p>
            <a:pPr algn="l"/>
            <a:r>
              <a:rPr lang="en-US" sz="8000" b="1" dirty="0">
                <a:solidFill>
                  <a:schemeClr val="accent1"/>
                </a:solidFill>
                <a:latin typeface="+mn-lt"/>
              </a:rPr>
              <a:t>8</a:t>
            </a:r>
          </a:p>
        </p:txBody>
      </p:sp>
      <p:sp>
        <p:nvSpPr>
          <p:cNvPr id="23" name="Footer Placeholder 1">
            <a:extLst>
              <a:ext uri="{FF2B5EF4-FFF2-40B4-BE49-F238E27FC236}">
                <a16:creationId xmlns:a16="http://schemas.microsoft.com/office/drawing/2014/main" id="{8541DDBF-4A1A-657B-F5E4-DB832673E0B7}"/>
              </a:ext>
            </a:extLst>
          </p:cNvPr>
          <p:cNvSpPr txBox="1">
            <a:spLocks/>
          </p:cNvSpPr>
          <p:nvPr/>
        </p:nvSpPr>
        <p:spPr>
          <a:xfrm>
            <a:off x="1275080" y="6356351"/>
            <a:ext cx="7198360" cy="366183"/>
          </a:xfrm>
          <a:prstGeom prst="rect">
            <a:avLst/>
          </a:prstGeom>
        </p:spPr>
        <p:txBody>
          <a:bodyPr vert="horz" lIns="121920" tIns="60960" rIns="121920" bIns="60960"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700" b="0" i="0" u="none" strike="noStrike" cap="none">
                <a:solidFill>
                  <a:schemeClr val="tx1"/>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933"/>
              <a:t>Proprietary &amp; Confidential </a:t>
            </a:r>
          </a:p>
        </p:txBody>
      </p:sp>
      <p:sp>
        <p:nvSpPr>
          <p:cNvPr id="19" name="Content Placeholder 13">
            <a:extLst>
              <a:ext uri="{FF2B5EF4-FFF2-40B4-BE49-F238E27FC236}">
                <a16:creationId xmlns:a16="http://schemas.microsoft.com/office/drawing/2014/main" id="{0F94342D-10C2-CE8F-289B-5B377E98C898}"/>
              </a:ext>
            </a:extLst>
          </p:cNvPr>
          <p:cNvSpPr txBox="1">
            <a:spLocks/>
          </p:cNvSpPr>
          <p:nvPr/>
        </p:nvSpPr>
        <p:spPr>
          <a:xfrm>
            <a:off x="1" y="705762"/>
            <a:ext cx="12192000" cy="366183"/>
          </a:xfrm>
          <a:prstGeom prst="rect">
            <a:avLst/>
          </a:prstGeom>
        </p:spPr>
        <p:txBody>
          <a:bodyPr vert="horz" lIns="91440" tIns="45720" rIns="91440" bIns="45720" rtlCol="0">
            <a:noAutofit/>
          </a:bodyPr>
          <a:lstStyle>
            <a:lvl1pPr marL="306910" indent="-306910" algn="l"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2400" b="0" i="0" kern="1200">
                <a:solidFill>
                  <a:schemeClr val="bg1"/>
                </a:solidFill>
                <a:latin typeface="+mn-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24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867" b="0" i="0" kern="120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600"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50000"/>
              </a:lnSpc>
              <a:buNone/>
            </a:pPr>
            <a:r>
              <a:rPr lang="en-US" sz="1800" dirty="0"/>
              <a:t>There is an enrollment flow for users that are brand new to Autobooks and existing Autobooks users.</a:t>
            </a:r>
            <a:endParaRPr kumimoji="0" lang="en-US" b="0" i="0" u="none" strike="noStrike" kern="1200" cap="none" spc="0" normalizeH="0" baseline="0" noProof="0" dirty="0">
              <a:ln>
                <a:noFill/>
              </a:ln>
              <a:solidFill>
                <a:schemeClr val="accent1"/>
              </a:solidFill>
              <a:effectLst/>
              <a:highlight>
                <a:srgbClr val="FFFF00"/>
              </a:highlight>
              <a:uLnTx/>
              <a:uFillTx/>
              <a:latin typeface="+mn-lt"/>
              <a:ea typeface="+mn-ea"/>
              <a:cs typeface="+mn-cs"/>
            </a:endParaRPr>
          </a:p>
        </p:txBody>
      </p:sp>
      <p:sp>
        <p:nvSpPr>
          <p:cNvPr id="20" name="Title 1">
            <a:extLst>
              <a:ext uri="{FF2B5EF4-FFF2-40B4-BE49-F238E27FC236}">
                <a16:creationId xmlns:a16="http://schemas.microsoft.com/office/drawing/2014/main" id="{C537F7BC-9FE5-56B5-0C7F-436039B0868E}"/>
              </a:ext>
            </a:extLst>
          </p:cNvPr>
          <p:cNvSpPr txBox="1">
            <a:spLocks/>
          </p:cNvSpPr>
          <p:nvPr/>
        </p:nvSpPr>
        <p:spPr>
          <a:xfrm>
            <a:off x="0" y="277793"/>
            <a:ext cx="12192000" cy="578444"/>
          </a:xfrm>
          <a:prstGeom prst="rect">
            <a:avLst/>
          </a:prstGeom>
        </p:spPr>
        <p:txBody>
          <a:bodyPr vert="horz" lIns="91440" tIns="45720" rIns="91440" bIns="45720" rtlCol="0" anchor="t">
            <a:noAutofit/>
          </a:bodyPr>
          <a:lstStyle>
            <a:lvl1pPr algn="l" defTabSz="914377" rtl="0" eaLnBrk="1" latinLnBrk="0" hangingPunct="1">
              <a:lnSpc>
                <a:spcPct val="90000"/>
              </a:lnSpc>
              <a:spcBef>
                <a:spcPct val="0"/>
              </a:spcBef>
              <a:buNone/>
              <a:defRPr sz="3200" b="1" i="0" kern="1200">
                <a:solidFill>
                  <a:schemeClr val="bg1"/>
                </a:solidFill>
                <a:latin typeface="+mj-lt"/>
                <a:ea typeface="+mj-ea"/>
                <a:cs typeface="+mj-cs"/>
              </a:defRPr>
            </a:lvl1pPr>
          </a:lstStyle>
          <a:p>
            <a:pPr algn="ctr"/>
            <a:r>
              <a:rPr lang="en-US"/>
              <a:t>Tap to Pay Enrollment Flow: </a:t>
            </a:r>
            <a:endParaRPr lang="en-US" b="0" dirty="0">
              <a:latin typeface="+mn-lt"/>
            </a:endParaRPr>
          </a:p>
        </p:txBody>
      </p:sp>
      <p:sp>
        <p:nvSpPr>
          <p:cNvPr id="21" name="TextBox 20">
            <a:extLst>
              <a:ext uri="{FF2B5EF4-FFF2-40B4-BE49-F238E27FC236}">
                <a16:creationId xmlns:a16="http://schemas.microsoft.com/office/drawing/2014/main" id="{407E71E0-B8F4-091F-72BA-D44D816BF654}"/>
              </a:ext>
            </a:extLst>
          </p:cNvPr>
          <p:cNvSpPr txBox="1"/>
          <p:nvPr/>
        </p:nvSpPr>
        <p:spPr>
          <a:xfrm>
            <a:off x="883774" y="5673626"/>
            <a:ext cx="1299101" cy="338554"/>
          </a:xfrm>
          <a:prstGeom prst="rect">
            <a:avLst/>
          </a:prstGeom>
          <a:solidFill>
            <a:schemeClr val="accent2"/>
          </a:solidFill>
          <a:effectLst>
            <a:outerShdw blurRad="138122" dist="55615" dir="2700000" algn="tl" rotWithShape="0">
              <a:prstClr val="black">
                <a:alpha val="12000"/>
              </a:prstClr>
            </a:outerShdw>
          </a:effectLst>
        </p:spPr>
        <p:txBody>
          <a:bodyPr wrap="square" rtlCol="0">
            <a:spAutoFit/>
          </a:bodyPr>
          <a:lstStyle/>
          <a:p>
            <a:pPr algn="ctr"/>
            <a:r>
              <a:rPr lang="en-US" sz="1600" dirty="0">
                <a:solidFill>
                  <a:schemeClr val="accent1"/>
                </a:solidFill>
              </a:rPr>
              <a:t>All Users</a:t>
            </a:r>
          </a:p>
        </p:txBody>
      </p:sp>
      <p:sp>
        <p:nvSpPr>
          <p:cNvPr id="22" name="TextBox 21">
            <a:extLst>
              <a:ext uri="{FF2B5EF4-FFF2-40B4-BE49-F238E27FC236}">
                <a16:creationId xmlns:a16="http://schemas.microsoft.com/office/drawing/2014/main" id="{A59F2235-A418-D0B4-2A10-77D49CADB96F}"/>
              </a:ext>
            </a:extLst>
          </p:cNvPr>
          <p:cNvSpPr txBox="1"/>
          <p:nvPr/>
        </p:nvSpPr>
        <p:spPr>
          <a:xfrm>
            <a:off x="2181310" y="5673626"/>
            <a:ext cx="1361438" cy="338554"/>
          </a:xfrm>
          <a:prstGeom prst="rect">
            <a:avLst/>
          </a:prstGeom>
          <a:solidFill>
            <a:schemeClr val="accent4"/>
          </a:solidFill>
          <a:effectLst>
            <a:outerShdw blurRad="138122" dist="55615" dir="2700000" algn="tl" rotWithShape="0">
              <a:prstClr val="black">
                <a:alpha val="12000"/>
              </a:prstClr>
            </a:outerShdw>
          </a:effectLst>
        </p:spPr>
        <p:txBody>
          <a:bodyPr wrap="square" rtlCol="0">
            <a:spAutoFit/>
          </a:bodyPr>
          <a:lstStyle/>
          <a:p>
            <a:pPr algn="ctr"/>
            <a:r>
              <a:rPr lang="en-US" sz="1600" dirty="0">
                <a:solidFill>
                  <a:schemeClr val="accent1"/>
                </a:solidFill>
              </a:rPr>
              <a:t>New Users</a:t>
            </a:r>
          </a:p>
        </p:txBody>
      </p:sp>
    </p:spTree>
    <p:extLst>
      <p:ext uri="{BB962C8B-B14F-4D97-AF65-F5344CB8AC3E}">
        <p14:creationId xmlns:p14="http://schemas.microsoft.com/office/powerpoint/2010/main" val="3004532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226F0B-AACF-28F0-525E-7234B6FB0063}"/>
              </a:ext>
            </a:extLst>
          </p:cNvPr>
          <p:cNvSpPr>
            <a:spLocks noGrp="1"/>
          </p:cNvSpPr>
          <p:nvPr>
            <p:ph type="title"/>
          </p:nvPr>
        </p:nvSpPr>
        <p:spPr>
          <a:xfrm>
            <a:off x="609602" y="1140101"/>
            <a:ext cx="3932237" cy="1009507"/>
          </a:xfrm>
        </p:spPr>
        <p:txBody>
          <a:bodyPr vert="horz" lIns="91440" tIns="45720" rIns="91440" bIns="45720" rtlCol="0" anchor="b">
            <a:normAutofit/>
          </a:bodyPr>
          <a:lstStyle/>
          <a:p>
            <a:r>
              <a:rPr lang="en-US" sz="3000" b="1" i="0" kern="1200" dirty="0">
                <a:latin typeface="+mj-lt"/>
                <a:ea typeface="+mj-ea"/>
                <a:cs typeface="+mj-cs"/>
              </a:rPr>
              <a:t>Manual Review</a:t>
            </a:r>
            <a:br>
              <a:rPr lang="en-US" sz="3000" b="1" i="0" kern="1200" dirty="0">
                <a:latin typeface="+mj-lt"/>
                <a:ea typeface="+mj-ea"/>
                <a:cs typeface="+mj-cs"/>
              </a:rPr>
            </a:br>
            <a:r>
              <a:rPr lang="en-US" sz="3000" b="1" i="0" kern="1200" dirty="0">
                <a:latin typeface="+mj-lt"/>
                <a:ea typeface="+mj-ea"/>
                <a:cs typeface="+mj-cs"/>
              </a:rPr>
              <a:t>( Only if needed )</a:t>
            </a:r>
          </a:p>
        </p:txBody>
      </p:sp>
      <p:sp>
        <p:nvSpPr>
          <p:cNvPr id="8" name="Content Placeholder 13">
            <a:extLst>
              <a:ext uri="{FF2B5EF4-FFF2-40B4-BE49-F238E27FC236}">
                <a16:creationId xmlns:a16="http://schemas.microsoft.com/office/drawing/2014/main" id="{4FFFC6FB-01D4-34DA-E864-60AE8400A8EE}"/>
              </a:ext>
            </a:extLst>
          </p:cNvPr>
          <p:cNvSpPr txBox="1">
            <a:spLocks/>
          </p:cNvSpPr>
          <p:nvPr/>
        </p:nvSpPr>
        <p:spPr>
          <a:xfrm>
            <a:off x="609602" y="2602328"/>
            <a:ext cx="3932237" cy="3569873"/>
          </a:xfrm>
          <a:prstGeom prst="rect">
            <a:avLst/>
          </a:prstGeom>
        </p:spPr>
        <p:txBody>
          <a:bodyPr vert="horz" lIns="91440" tIns="45720" rIns="91440" bIns="45720" rtlCol="0">
            <a:normAutofit/>
          </a:bodyPr>
          <a:lstStyle>
            <a:lvl1pPr marL="306910" indent="-306910" algn="l"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2400" b="0" i="0" kern="1200">
                <a:solidFill>
                  <a:schemeClr val="bg1"/>
                </a:solidFill>
                <a:latin typeface="+mn-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24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867" b="0" i="0" kern="120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600"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marR="0" indent="0" fontAlgn="auto">
              <a:buNone/>
              <a:defRPr/>
            </a:pPr>
            <a:r>
              <a:rPr kumimoji="0" lang="en-US" sz="1600" b="0" i="0" u="none" strike="noStrike" kern="1200" cap="none" spc="0" normalizeH="0" baseline="0" noProof="0" dirty="0">
                <a:ln>
                  <a:noFill/>
                </a:ln>
                <a:effectLst/>
                <a:uLnTx/>
                <a:uFillTx/>
                <a:latin typeface="+mn-lt"/>
                <a:ea typeface="+mn-ea"/>
                <a:cs typeface="+mn-cs"/>
              </a:rPr>
              <a:t>Message confirming user will receive an email once approved for payments.</a:t>
            </a:r>
          </a:p>
          <a:p>
            <a:pPr marL="0" marR="0" indent="0" fontAlgn="auto">
              <a:buNone/>
              <a:defRPr/>
            </a:pPr>
            <a:endParaRPr kumimoji="0" lang="en-US" sz="1600" b="0" i="0" u="none" strike="noStrike" kern="1200" cap="none" spc="0" normalizeH="0" baseline="0" noProof="0" dirty="0">
              <a:ln>
                <a:noFill/>
              </a:ln>
              <a:effectLst/>
              <a:uLnTx/>
              <a:uFillTx/>
              <a:latin typeface="+mn-lt"/>
              <a:ea typeface="+mn-ea"/>
              <a:cs typeface="+mn-cs"/>
            </a:endParaRPr>
          </a:p>
          <a:p>
            <a:pPr marL="0" marR="0" indent="0" fontAlgn="auto">
              <a:buNone/>
              <a:defRPr/>
            </a:pPr>
            <a:r>
              <a:rPr kumimoji="0" lang="en-US" sz="1600" b="0" i="0" u="none" strike="noStrike" kern="1200" cap="none" spc="0" normalizeH="0" baseline="0" noProof="0" dirty="0">
                <a:ln>
                  <a:noFill/>
                </a:ln>
                <a:effectLst/>
                <a:uLnTx/>
                <a:uFillTx/>
                <a:latin typeface="+mn-lt"/>
                <a:ea typeface="+mn-ea"/>
                <a:cs typeface="+mn-cs"/>
              </a:rPr>
              <a:t>If user returns to TTP in the meantime, they’ll see the Apple tutorial again and then the confirmation message</a:t>
            </a:r>
          </a:p>
          <a:p>
            <a:pPr marL="0" marR="0" indent="0" fontAlgn="auto">
              <a:buNone/>
              <a:defRPr/>
            </a:pPr>
            <a:endParaRPr kumimoji="0" lang="en-US" sz="1600" b="0" i="0" u="none" strike="noStrike" kern="1200" cap="none" spc="0" normalizeH="0" baseline="0" noProof="0" dirty="0">
              <a:ln>
                <a:noFill/>
              </a:ln>
              <a:effectLst/>
              <a:uLnTx/>
              <a:uFillTx/>
              <a:latin typeface="+mn-lt"/>
              <a:ea typeface="+mn-ea"/>
              <a:cs typeface="+mn-cs"/>
            </a:endParaRPr>
          </a:p>
        </p:txBody>
      </p:sp>
      <p:sp>
        <p:nvSpPr>
          <p:cNvPr id="5" name="Slide Number Placeholder 4">
            <a:extLst>
              <a:ext uri="{FF2B5EF4-FFF2-40B4-BE49-F238E27FC236}">
                <a16:creationId xmlns:a16="http://schemas.microsoft.com/office/drawing/2014/main" id="{85C00A0A-DD68-07B9-C5C8-175E2C2BE615}"/>
              </a:ext>
            </a:extLst>
          </p:cNvPr>
          <p:cNvSpPr>
            <a:spLocks noGrp="1"/>
          </p:cNvSpPr>
          <p:nvPr>
            <p:ph type="sldNum" sz="quarter" idx="11"/>
          </p:nvPr>
        </p:nvSpPr>
        <p:spPr>
          <a:xfrm>
            <a:off x="609600" y="6356351"/>
            <a:ext cx="558800" cy="366183"/>
          </a:xfrm>
        </p:spPr>
        <p:txBody>
          <a:bodyPr vert="horz" lIns="91440" tIns="45720" rIns="91440" bIns="45720" rtlCol="0" anchor="ctr">
            <a:normAutofit/>
          </a:bodyPr>
          <a:lstStyle/>
          <a:p>
            <a:pPr>
              <a:spcAft>
                <a:spcPts val="600"/>
              </a:spcAft>
              <a:defRPr/>
            </a:pPr>
            <a:fld id="{F7CADEA9-0AFC-B549-B690-A46B9B6402E4}" type="slidenum">
              <a:rPr lang="en-US" smtClean="0">
                <a:solidFill>
                  <a:srgbClr val="5B6670"/>
                </a:solidFill>
                <a:latin typeface="Montserrat Bold" panose="020B0604020202020204"/>
              </a:rPr>
              <a:pPr>
                <a:spcAft>
                  <a:spcPts val="600"/>
                </a:spcAft>
                <a:defRPr/>
              </a:pPr>
              <a:t>9</a:t>
            </a:fld>
            <a:endParaRPr lang="en-US">
              <a:solidFill>
                <a:srgbClr val="5B6670"/>
              </a:solidFill>
              <a:latin typeface="Montserrat Bold" panose="020B0604020202020204"/>
            </a:endParaRPr>
          </a:p>
        </p:txBody>
      </p:sp>
      <p:pic>
        <p:nvPicPr>
          <p:cNvPr id="9" name="Picture 8" descr="A close-up of a cell phone&#10;&#10;Description automatically generated with medium confidence">
            <a:extLst>
              <a:ext uri="{FF2B5EF4-FFF2-40B4-BE49-F238E27FC236}">
                <a16:creationId xmlns:a16="http://schemas.microsoft.com/office/drawing/2014/main" id="{D0172DE1-55EA-74DB-6BE0-45EE66820DD1}"/>
              </a:ext>
            </a:extLst>
          </p:cNvPr>
          <p:cNvPicPr>
            <a:picLocks noChangeAspect="1"/>
          </p:cNvPicPr>
          <p:nvPr/>
        </p:nvPicPr>
        <p:blipFill>
          <a:blip r:embed="rId3"/>
          <a:stretch>
            <a:fillRect/>
          </a:stretch>
        </p:blipFill>
        <p:spPr>
          <a:xfrm>
            <a:off x="6096000" y="520700"/>
            <a:ext cx="3581400" cy="5816600"/>
          </a:xfrm>
          <a:prstGeom prst="rect">
            <a:avLst/>
          </a:prstGeom>
        </p:spPr>
      </p:pic>
    </p:spTree>
    <p:extLst>
      <p:ext uri="{BB962C8B-B14F-4D97-AF65-F5344CB8AC3E}">
        <p14:creationId xmlns:p14="http://schemas.microsoft.com/office/powerpoint/2010/main" val="1092034298"/>
      </p:ext>
    </p:extLst>
  </p:cSld>
  <p:clrMapOvr>
    <a:masterClrMapping/>
  </p:clrMapOvr>
</p:sld>
</file>

<file path=ppt/theme/theme1.xml><?xml version="1.0" encoding="utf-8"?>
<a:theme xmlns:a="http://schemas.openxmlformats.org/drawingml/2006/main" name="1_Autobooks Template 2021-Dec">
  <a:themeElements>
    <a:clrScheme name="Autobooks">
      <a:dk1>
        <a:srgbClr val="5B6670"/>
      </a:dk1>
      <a:lt1>
        <a:srgbClr val="FFFFFF"/>
      </a:lt1>
      <a:dk2>
        <a:srgbClr val="003A5D"/>
      </a:dk2>
      <a:lt2>
        <a:srgbClr val="F3F3F3"/>
      </a:lt2>
      <a:accent1>
        <a:srgbClr val="008AAB"/>
      </a:accent1>
      <a:accent2>
        <a:srgbClr val="95D4E9"/>
      </a:accent2>
      <a:accent3>
        <a:srgbClr val="A49888"/>
      </a:accent3>
      <a:accent4>
        <a:srgbClr val="F3E503"/>
      </a:accent4>
      <a:accent5>
        <a:srgbClr val="FF6C0E"/>
      </a:accent5>
      <a:accent6>
        <a:srgbClr val="A2A9AD"/>
      </a:accent6>
      <a:hlink>
        <a:srgbClr val="008AAB"/>
      </a:hlink>
      <a:folHlink>
        <a:srgbClr val="5B6670"/>
      </a:folHlink>
    </a:clrScheme>
    <a:fontScheme name="Montserrat">
      <a:majorFont>
        <a:latin typeface="Montserrat Bold"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Montserrat Light"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l">
          <a:defRPr sz="1200" dirty="0" smtClean="0">
            <a:solidFill>
              <a:srgbClr val="003A5D"/>
            </a:solidFill>
            <a:latin typeface="+mn-lt"/>
          </a:defRPr>
        </a:defPPr>
      </a:lstStyle>
    </a:txDef>
  </a:objectDefaults>
  <a:extraClrSchemeLst/>
  <a:extLst>
    <a:ext uri="{05A4C25C-085E-4340-85A3-A5531E510DB2}">
      <thm15:themeFamily xmlns:thm15="http://schemas.microsoft.com/office/thememl/2012/main" name="Autobooks Template 2021-Dec.potx" id="{6C1C6274-BE6A-024A-AB2E-EC349F257958}" vid="{A6561139-806A-FF49-841F-A9022D123B6C}"/>
    </a:ext>
  </a:extLst>
</a:theme>
</file>

<file path=ppt/theme/theme2.xml><?xml version="1.0" encoding="utf-8"?>
<a:theme xmlns:a="http://schemas.openxmlformats.org/drawingml/2006/main" name="4_Autobooks Template 2021-Dec">
  <a:themeElements>
    <a:clrScheme name="Autobooks">
      <a:dk1>
        <a:srgbClr val="5B6670"/>
      </a:dk1>
      <a:lt1>
        <a:srgbClr val="FFFFFF"/>
      </a:lt1>
      <a:dk2>
        <a:srgbClr val="003A5D"/>
      </a:dk2>
      <a:lt2>
        <a:srgbClr val="F3F3F3"/>
      </a:lt2>
      <a:accent1>
        <a:srgbClr val="008AAB"/>
      </a:accent1>
      <a:accent2>
        <a:srgbClr val="95D4E9"/>
      </a:accent2>
      <a:accent3>
        <a:srgbClr val="A49888"/>
      </a:accent3>
      <a:accent4>
        <a:srgbClr val="F3E503"/>
      </a:accent4>
      <a:accent5>
        <a:srgbClr val="FF6C0E"/>
      </a:accent5>
      <a:accent6>
        <a:srgbClr val="A2A9AD"/>
      </a:accent6>
      <a:hlink>
        <a:srgbClr val="008AAB"/>
      </a:hlink>
      <a:folHlink>
        <a:srgbClr val="5B6670"/>
      </a:folHlink>
    </a:clrScheme>
    <a:fontScheme name="Montserrat">
      <a:majorFont>
        <a:latin typeface="Montserrat Bold"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Montserrat Light"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l">
          <a:defRPr sz="1200" dirty="0" smtClean="0">
            <a:solidFill>
              <a:srgbClr val="003A5D"/>
            </a:solidFill>
            <a:latin typeface="+mn-lt"/>
          </a:defRPr>
        </a:defPPr>
      </a:lstStyle>
    </a:txDef>
  </a:objectDefaults>
  <a:extraClrSchemeLst/>
  <a:extLst>
    <a:ext uri="{05A4C25C-085E-4340-85A3-A5531E510DB2}">
      <thm15:themeFamily xmlns:thm15="http://schemas.microsoft.com/office/thememl/2012/main" name="Autobooks Template 2021-Dec.potx" id="{6C1C6274-BE6A-024A-AB2E-EC349F257958}" vid="{A6561139-806A-FF49-841F-A9022D123B6C}"/>
    </a:ext>
  </a:extLst>
</a:theme>
</file>

<file path=ppt/theme/theme3.xml><?xml version="1.0" encoding="utf-8"?>
<a:theme xmlns:a="http://schemas.openxmlformats.org/drawingml/2006/main" name="6_Autobooks Template 2021-Dec">
  <a:themeElements>
    <a:clrScheme name="Autobooks">
      <a:dk1>
        <a:srgbClr val="5B6670"/>
      </a:dk1>
      <a:lt1>
        <a:srgbClr val="FFFFFF"/>
      </a:lt1>
      <a:dk2>
        <a:srgbClr val="003A5D"/>
      </a:dk2>
      <a:lt2>
        <a:srgbClr val="F3F3F3"/>
      </a:lt2>
      <a:accent1>
        <a:srgbClr val="008AAB"/>
      </a:accent1>
      <a:accent2>
        <a:srgbClr val="95D4E9"/>
      </a:accent2>
      <a:accent3>
        <a:srgbClr val="A49888"/>
      </a:accent3>
      <a:accent4>
        <a:srgbClr val="F3E503"/>
      </a:accent4>
      <a:accent5>
        <a:srgbClr val="FF6C0E"/>
      </a:accent5>
      <a:accent6>
        <a:srgbClr val="A2A9AD"/>
      </a:accent6>
      <a:hlink>
        <a:srgbClr val="008AAB"/>
      </a:hlink>
      <a:folHlink>
        <a:srgbClr val="5B6670"/>
      </a:folHlink>
    </a:clrScheme>
    <a:fontScheme name="Montserrat">
      <a:majorFont>
        <a:latin typeface="Montserrat Bold"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Montserrat Light"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l">
          <a:defRPr sz="1200" dirty="0" smtClean="0">
            <a:solidFill>
              <a:srgbClr val="003A5D"/>
            </a:solidFill>
            <a:latin typeface="+mn-lt"/>
          </a:defRPr>
        </a:defPPr>
      </a:lstStyle>
    </a:txDef>
  </a:objectDefaults>
  <a:extraClrSchemeLst/>
  <a:extLst>
    <a:ext uri="{05A4C25C-085E-4340-85A3-A5531E510DB2}">
      <thm15:themeFamily xmlns:thm15="http://schemas.microsoft.com/office/thememl/2012/main" name="Autobooks Template 2021-Dec.potx" id="{6C1C6274-BE6A-024A-AB2E-EC349F257958}" vid="{A6561139-806A-FF49-841F-A9022D123B6C}"/>
    </a:ext>
  </a:extLst>
</a:theme>
</file>

<file path=ppt/theme/theme4.xml><?xml version="1.0" encoding="utf-8"?>
<a:theme xmlns:a="http://schemas.openxmlformats.org/drawingml/2006/main" name="3_Autobooks Template 2021-Dec">
  <a:themeElements>
    <a:clrScheme name="Autobooks">
      <a:dk1>
        <a:srgbClr val="5B6670"/>
      </a:dk1>
      <a:lt1>
        <a:srgbClr val="FFFFFF"/>
      </a:lt1>
      <a:dk2>
        <a:srgbClr val="003A5D"/>
      </a:dk2>
      <a:lt2>
        <a:srgbClr val="F3F3F3"/>
      </a:lt2>
      <a:accent1>
        <a:srgbClr val="008AAB"/>
      </a:accent1>
      <a:accent2>
        <a:srgbClr val="95D4E9"/>
      </a:accent2>
      <a:accent3>
        <a:srgbClr val="A49888"/>
      </a:accent3>
      <a:accent4>
        <a:srgbClr val="F3E503"/>
      </a:accent4>
      <a:accent5>
        <a:srgbClr val="FF6C0E"/>
      </a:accent5>
      <a:accent6>
        <a:srgbClr val="A2A9AD"/>
      </a:accent6>
      <a:hlink>
        <a:srgbClr val="008AAB"/>
      </a:hlink>
      <a:folHlink>
        <a:srgbClr val="5B6670"/>
      </a:folHlink>
    </a:clrScheme>
    <a:fontScheme name="Montserrat">
      <a:majorFont>
        <a:latin typeface="Montserrat Bold"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Montserrat Light"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l">
          <a:defRPr sz="1200" dirty="0" smtClean="0">
            <a:solidFill>
              <a:srgbClr val="003A5D"/>
            </a:solidFill>
            <a:latin typeface="+mn-lt"/>
          </a:defRPr>
        </a:defPPr>
      </a:lstStyle>
    </a:txDef>
  </a:objectDefaults>
  <a:extraClrSchemeLst/>
  <a:extLst>
    <a:ext uri="{05A4C25C-085E-4340-85A3-A5531E510DB2}">
      <thm15:themeFamily xmlns:thm15="http://schemas.microsoft.com/office/thememl/2012/main" name="Autobooks Template 2021-Dec" id="{9146B64E-30AC-A14C-AAB8-1A41C39003FF}" vid="{A2B47EA6-7967-F445-9BDA-ACB36A98A8EF}"/>
    </a:ext>
  </a:extLst>
</a:theme>
</file>

<file path=ppt/theme/theme5.xml><?xml version="1.0" encoding="utf-8"?>
<a:theme xmlns:a="http://schemas.openxmlformats.org/drawingml/2006/main" name="7_Autobooks Template 2021-Dec">
  <a:themeElements>
    <a:clrScheme name="Autobooks">
      <a:dk1>
        <a:srgbClr val="5B6670"/>
      </a:dk1>
      <a:lt1>
        <a:srgbClr val="FFFFFF"/>
      </a:lt1>
      <a:dk2>
        <a:srgbClr val="003A5D"/>
      </a:dk2>
      <a:lt2>
        <a:srgbClr val="F3F3F3"/>
      </a:lt2>
      <a:accent1>
        <a:srgbClr val="008AAB"/>
      </a:accent1>
      <a:accent2>
        <a:srgbClr val="95D4E9"/>
      </a:accent2>
      <a:accent3>
        <a:srgbClr val="A49888"/>
      </a:accent3>
      <a:accent4>
        <a:srgbClr val="F3E503"/>
      </a:accent4>
      <a:accent5>
        <a:srgbClr val="FF6C0E"/>
      </a:accent5>
      <a:accent6>
        <a:srgbClr val="A2A9AD"/>
      </a:accent6>
      <a:hlink>
        <a:srgbClr val="008AAB"/>
      </a:hlink>
      <a:folHlink>
        <a:srgbClr val="5B6670"/>
      </a:folHlink>
    </a:clrScheme>
    <a:fontScheme name="Montserrat">
      <a:majorFont>
        <a:latin typeface="Montserrat Bold"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Montserrat Light"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l">
          <a:defRPr sz="1200" dirty="0" smtClean="0">
            <a:solidFill>
              <a:srgbClr val="003A5D"/>
            </a:solidFill>
            <a:latin typeface="+mn-lt"/>
          </a:defRPr>
        </a:defPPr>
      </a:lstStyle>
    </a:txDef>
  </a:objectDefaults>
  <a:extraClrSchemeLst/>
  <a:extLst>
    <a:ext uri="{05A4C25C-085E-4340-85A3-A5531E510DB2}">
      <thm15:themeFamily xmlns:thm15="http://schemas.microsoft.com/office/thememl/2012/main" name="Autobooks Template 2021-Dec.potx" id="{6C1C6274-BE6A-024A-AB2E-EC349F257958}" vid="{A6561139-806A-FF49-841F-A9022D123B6C}"/>
    </a:ext>
  </a:extLst>
</a:theme>
</file>

<file path=ppt/theme/theme6.xml><?xml version="1.0" encoding="utf-8"?>
<a:theme xmlns:a="http://schemas.openxmlformats.org/drawingml/2006/main" name="2_Autobooks Template 2021-Dec">
  <a:themeElements>
    <a:clrScheme name="Autobooks">
      <a:dk1>
        <a:srgbClr val="5B6670"/>
      </a:dk1>
      <a:lt1>
        <a:srgbClr val="FFFFFF"/>
      </a:lt1>
      <a:dk2>
        <a:srgbClr val="003A5D"/>
      </a:dk2>
      <a:lt2>
        <a:srgbClr val="F3F3F3"/>
      </a:lt2>
      <a:accent1>
        <a:srgbClr val="008AAB"/>
      </a:accent1>
      <a:accent2>
        <a:srgbClr val="95D4E9"/>
      </a:accent2>
      <a:accent3>
        <a:srgbClr val="A49888"/>
      </a:accent3>
      <a:accent4>
        <a:srgbClr val="F3E503"/>
      </a:accent4>
      <a:accent5>
        <a:srgbClr val="FF6C0E"/>
      </a:accent5>
      <a:accent6>
        <a:srgbClr val="A2A9AD"/>
      </a:accent6>
      <a:hlink>
        <a:srgbClr val="008AAB"/>
      </a:hlink>
      <a:folHlink>
        <a:srgbClr val="5B6670"/>
      </a:folHlink>
    </a:clrScheme>
    <a:fontScheme name="Montserrat">
      <a:majorFont>
        <a:latin typeface="Montserrat Bold"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Montserrat Light"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l">
          <a:defRPr sz="1200" dirty="0" smtClean="0">
            <a:solidFill>
              <a:srgbClr val="003A5D"/>
            </a:solidFill>
            <a:latin typeface="+mn-lt"/>
          </a:defRPr>
        </a:defPPr>
      </a:lstStyle>
    </a:txDef>
  </a:objectDefaults>
  <a:extraClrSchemeLst/>
  <a:extLst>
    <a:ext uri="{05A4C25C-085E-4340-85A3-A5531E510DB2}">
      <thm15:themeFamily xmlns:thm15="http://schemas.microsoft.com/office/thememl/2012/main" name="Autobooks Template 2021-Dec.potx" id="{6C1C6274-BE6A-024A-AB2E-EC349F257958}" vid="{A6561139-806A-FF49-841F-A9022D123B6C}"/>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lcf76f155ced4ddcb4097134ff3c332f xmlns="1594e78f-b99b-46c6-8b7d-7a3689949b59">
      <Terms xmlns="http://schemas.microsoft.com/office/infopath/2007/PartnerControls"/>
    </lcf76f155ced4ddcb4097134ff3c332f>
    <_ip_UnifiedCompliancePolicyProperties xmlns="http://schemas.microsoft.com/sharepoint/v3" xsi:nil="true"/>
    <TaxCatchAll xmlns="afcef262-71b7-4e7a-a0c0-611469eabd44"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C305E17507AD643953D1A260E1F5FB5" ma:contentTypeVersion="23" ma:contentTypeDescription="Create a new document." ma:contentTypeScope="" ma:versionID="7aac9f92e5446dda8561de79e524e6c7">
  <xsd:schema xmlns:xsd="http://www.w3.org/2001/XMLSchema" xmlns:xs="http://www.w3.org/2001/XMLSchema" xmlns:p="http://schemas.microsoft.com/office/2006/metadata/properties" xmlns:ns1="http://schemas.microsoft.com/sharepoint/v3" xmlns:ns2="afcef262-71b7-4e7a-a0c0-611469eabd44" xmlns:ns3="1594e78f-b99b-46c6-8b7d-7a3689949b59" targetNamespace="http://schemas.microsoft.com/office/2006/metadata/properties" ma:root="true" ma:fieldsID="3e0bb35a842ef638996dbcdffa1b82db" ns1:_="" ns2:_="" ns3:_="">
    <xsd:import namespace="http://schemas.microsoft.com/sharepoint/v3"/>
    <xsd:import namespace="afcef262-71b7-4e7a-a0c0-611469eabd44"/>
    <xsd:import namespace="1594e78f-b99b-46c6-8b7d-7a3689949b59"/>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AutoTags" minOccurs="0"/>
                <xsd:element ref="ns1:_ip_UnifiedCompliancePolicyProperties" minOccurs="0"/>
                <xsd:element ref="ns1:_ip_UnifiedCompliancePolicyUIAction" minOccurs="0"/>
                <xsd:element ref="ns3:MediaServiceOCR" minOccurs="0"/>
                <xsd:element ref="ns3:MediaServiceEventHashCode" minOccurs="0"/>
                <xsd:element ref="ns3:MediaServiceGenerationTime" minOccurs="0"/>
                <xsd:element ref="ns3:MediaServiceLocation" minOccurs="0"/>
                <xsd:element ref="ns3:MediaServiceAutoKeyPoints" minOccurs="0"/>
                <xsd:element ref="ns3:MediaServiceKeyPoints" minOccurs="0"/>
                <xsd:element ref="ns3:MediaLengthInSeconds" minOccurs="0"/>
                <xsd:element ref="ns2:TaxCatchAll" minOccurs="0"/>
                <xsd:element ref="ns3:lcf76f155ced4ddcb4097134ff3c332f"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6" nillable="true" ma:displayName="Unified Compliance Policy Properties" ma:description="" ma:hidden="true" ma:internalName="_ip_UnifiedCompliancePolicyProperties">
      <xsd:simpleType>
        <xsd:restriction base="dms:Note"/>
      </xsd:simpleType>
    </xsd:element>
    <xsd:element name="_ip_UnifiedCompliancePolicyUIAction" ma:index="17" nillable="true" ma:displayName="Unified Compliance Policy UI Action" ma:descrip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fcef262-71b7-4e7a-a0c0-611469eabd4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element name="TaxCatchAll" ma:index="25" nillable="true" ma:displayName="Taxonomy Catch All Column" ma:hidden="true" ma:list="{04e100b9-66fd-49e5-9e03-04fff7a0d6bf}" ma:internalName="TaxCatchAll" ma:showField="CatchAllData" ma:web="afcef262-71b7-4e7a-a0c0-611469eabd44">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1594e78f-b99b-46c6-8b7d-7a3689949b59"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AutoTags" ma:index="15" nillable="true" ma:displayName="MediaServiceAutoTags" ma:description="" ma:internalName="MediaServiceAutoTags" ma:readOnly="true">
      <xsd:simpleType>
        <xsd:restriction base="dms:Text"/>
      </xsd:simpleType>
    </xsd:element>
    <xsd:element name="MediaServiceOCR" ma:index="18" nillable="true" ma:displayName="MediaServiceOCR" ma:internalName="MediaServiceOCR" ma:readOnly="true">
      <xsd:simpleType>
        <xsd:restriction base="dms:Note">
          <xsd:maxLength value="255"/>
        </xsd:restriction>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Location" ma:index="21" nillable="true" ma:displayName="Location" ma:internalName="MediaServiceLocation" ma:readOnly="true">
      <xsd:simpleType>
        <xsd:restriction base="dms:Text"/>
      </xsd:simpleType>
    </xsd:element>
    <xsd:element name="MediaServiceAutoKeyPoints" ma:index="22" nillable="true" ma:displayName="MediaServiceAutoKeyPoints" ma:hidden="true" ma:internalName="MediaServiceAutoKeyPoints" ma:readOnly="true">
      <xsd:simpleType>
        <xsd:restriction base="dms:Note"/>
      </xsd:simpleType>
    </xsd:element>
    <xsd:element name="MediaServiceKeyPoints" ma:index="23" nillable="true" ma:displayName="KeyPoints" ma:internalName="MediaServiceKeyPoints" ma:readOnly="true">
      <xsd:simpleType>
        <xsd:restriction base="dms:Note">
          <xsd:maxLength value="255"/>
        </xsd:restriction>
      </xsd:simpleType>
    </xsd:element>
    <xsd:element name="MediaLengthInSeconds" ma:index="24" nillable="true" ma:displayName="Length (seconds)" ma:internalName="MediaLengthInSeconds" ma:readOnly="true">
      <xsd:simpleType>
        <xsd:restriction base="dms:Unknow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183e4f8f-05f7-4d0c-9e58-14bf367f954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8"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289374A-6100-4AB4-A244-5C62A5B632C9}">
  <ds:schemaRefs>
    <ds:schemaRef ds:uri="http://purl.org/dc/dcmitype/"/>
    <ds:schemaRef ds:uri="http://schemas.microsoft.com/office/2006/documentManagement/types"/>
    <ds:schemaRef ds:uri="http://purl.org/dc/elements/1.1/"/>
    <ds:schemaRef ds:uri="http://schemas.microsoft.com/office/2006/metadata/properties"/>
    <ds:schemaRef ds:uri="http://www.w3.org/XML/1998/namespace"/>
    <ds:schemaRef ds:uri="http://purl.org/dc/terms/"/>
    <ds:schemaRef ds:uri="http://schemas.microsoft.com/office/infopath/2007/PartnerControls"/>
    <ds:schemaRef ds:uri="http://schemas.openxmlformats.org/package/2006/metadata/core-properties"/>
    <ds:schemaRef ds:uri="1594e78f-b99b-46c6-8b7d-7a3689949b59"/>
    <ds:schemaRef ds:uri="afcef262-71b7-4e7a-a0c0-611469eabd44"/>
    <ds:schemaRef ds:uri="http://schemas.microsoft.com/sharepoint/v3"/>
  </ds:schemaRefs>
</ds:datastoreItem>
</file>

<file path=customXml/itemProps2.xml><?xml version="1.0" encoding="utf-8"?>
<ds:datastoreItem xmlns:ds="http://schemas.openxmlformats.org/officeDocument/2006/customXml" ds:itemID="{90B15AE9-A90C-404F-AF91-546F4792E4F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afcef262-71b7-4e7a-a0c0-611469eabd44"/>
    <ds:schemaRef ds:uri="1594e78f-b99b-46c6-8b7d-7a3689949b5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040F154-8921-4FDA-BA94-C0DA96AED12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26806</TotalTime>
  <Words>3571</Words>
  <Application>Microsoft Macintosh PowerPoint</Application>
  <PresentationFormat>Widescreen</PresentationFormat>
  <Paragraphs>409</Paragraphs>
  <Slides>24</Slides>
  <Notes>24</Notes>
  <HiddenSlides>0</HiddenSlides>
  <MMClips>0</MMClips>
  <ScaleCrop>false</ScaleCrop>
  <HeadingPairs>
    <vt:vector size="6" baseType="variant">
      <vt:variant>
        <vt:lpstr>Fonts Used</vt:lpstr>
      </vt:variant>
      <vt:variant>
        <vt:i4>13</vt:i4>
      </vt:variant>
      <vt:variant>
        <vt:lpstr>Theme</vt:lpstr>
      </vt:variant>
      <vt:variant>
        <vt:i4>6</vt:i4>
      </vt:variant>
      <vt:variant>
        <vt:lpstr>Slide Titles</vt:lpstr>
      </vt:variant>
      <vt:variant>
        <vt:i4>24</vt:i4>
      </vt:variant>
    </vt:vector>
  </HeadingPairs>
  <TitlesOfParts>
    <vt:vector size="43" baseType="lpstr">
      <vt:lpstr>-apple-system</vt:lpstr>
      <vt:lpstr>Arial</vt:lpstr>
      <vt:lpstr>Arial Black</vt:lpstr>
      <vt:lpstr>Arya Triple</vt:lpstr>
      <vt:lpstr>Calibri</vt:lpstr>
      <vt:lpstr>Courier New</vt:lpstr>
      <vt:lpstr>Montserrat</vt:lpstr>
      <vt:lpstr>Montserrat Bold</vt:lpstr>
      <vt:lpstr>Montserrat Light</vt:lpstr>
      <vt:lpstr>Montserrat Medium</vt:lpstr>
      <vt:lpstr>Open Sans</vt:lpstr>
      <vt:lpstr>Open Sans ExtraBold</vt:lpstr>
      <vt:lpstr>Wingdings</vt:lpstr>
      <vt:lpstr>1_Autobooks Template 2021-Dec</vt:lpstr>
      <vt:lpstr>4_Autobooks Template 2021-Dec</vt:lpstr>
      <vt:lpstr>6_Autobooks Template 2021-Dec</vt:lpstr>
      <vt:lpstr>3_Autobooks Template 2021-Dec</vt:lpstr>
      <vt:lpstr>7_Autobooks Template 2021-Dec</vt:lpstr>
      <vt:lpstr>2_Autobooks Template 2021-Dec</vt:lpstr>
      <vt:lpstr>PowerPoint Presentation</vt:lpstr>
      <vt:lpstr>Agenda</vt:lpstr>
      <vt:lpstr>Overview</vt:lpstr>
      <vt:lpstr>PowerPoint Presentation</vt:lpstr>
      <vt:lpstr>Enrollment</vt:lpstr>
      <vt:lpstr>Supported Devices &amp; Requirements</vt:lpstr>
      <vt:lpstr>Tap to Pay Enrollment Flow: </vt:lpstr>
      <vt:lpstr>PowerPoint Presentation</vt:lpstr>
      <vt:lpstr>Manual Review ( Only if needed )</vt:lpstr>
      <vt:lpstr>Tap to Pay unlocks all Autobooks features</vt:lpstr>
      <vt:lpstr>Tap to Pay Features</vt:lpstr>
      <vt:lpstr>Tap to Pay Features</vt:lpstr>
      <vt:lpstr>PowerPoint Presentation</vt:lpstr>
      <vt:lpstr>What Happens When TTP Can’t Happen</vt:lpstr>
      <vt:lpstr>Viewing Transactions</vt:lpstr>
      <vt:lpstr>Canceling A Payment</vt:lpstr>
      <vt:lpstr>Refunding A Payment</vt:lpstr>
      <vt:lpstr>Autobooks Pricing</vt:lpstr>
      <vt:lpstr>Does the business owner  have employees that  need to take payments?</vt:lpstr>
      <vt:lpstr>PowerPoint Presentation</vt:lpstr>
      <vt:lpstr>PowerPoint Presentation</vt:lpstr>
      <vt:lpstr>PowerPoint Presentation</vt:lpstr>
      <vt:lpstr>Open Discussion / Q&amp;A</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Finding the Features that Fit</dc:title>
  <dc:creator>Ashley DiFonzo</dc:creator>
  <cp:lastModifiedBy>Ashley DiFonzo</cp:lastModifiedBy>
  <cp:revision>3</cp:revision>
  <cp:lastPrinted>2023-07-24T15:04:03Z</cp:lastPrinted>
  <dcterms:created xsi:type="dcterms:W3CDTF">2023-02-14T21:57:35Z</dcterms:created>
  <dcterms:modified xsi:type="dcterms:W3CDTF">2023-07-24T15:04:41Z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0x010100DC305E17507AD643953D1A260E1F5FB5</vt:lpwstr>
  </property>
  <property fmtid="{D5CDD505-2E9C-101B-9397-08002B2CF9AE}" pid="3" name="MediaServiceImageTags">
    <vt:lpwstr/>
  </property>
</Properties>
</file>